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4A6"/>
    <a:srgbClr val="404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B5822-6051-4ECC-8711-EA3594770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8EDF75-1AD7-4AD0-9A7D-531C68FAE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50894-FC03-49AE-BF84-CB1A5750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36E28-410B-4AAB-941C-5D82A36A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5D252-D5C6-427C-9C72-24FF324C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9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70D0E-F710-4F08-A8D0-0EEC006B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5A719C-C32A-4637-BB47-773AFD04D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C36CA-7151-4D5D-B042-CAE20AEE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D9F84-B709-48A5-9B4B-C5A539DB5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118CC-BAB6-4E14-9434-57A670B2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0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841F2-4BC5-4FCA-A1A4-349FDFEFA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9A1173-787D-4E07-B711-5ECA98437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50D91-BE44-4133-B1B0-C7BA1042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699F6-204B-4934-832D-D26426DA0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3DA4C-883F-4292-AF48-905B5799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8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6AC8D-0F55-465F-8671-69033CDD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B2B75B-F6E5-4C14-9F68-A26A67A9F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14DAA-9267-44BB-888E-18CCFB7F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4B572-7A1C-41A8-8070-FFFD6F64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E15AA-48EA-463D-B631-7984FB5C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4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0B13F-C2AC-4F8A-AADB-0519DDB0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5447A7-5E7C-4623-A2E1-D6B2C2278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99DAF-8CFB-42A1-B689-09C66707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B32B5C-4BE5-4EB0-B011-896E9954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D8E03-6FA6-47CE-AFC6-9E413CFC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F9F75-1ECB-4601-B1BF-E28AC25C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4EF68-3074-41B6-A652-2FA2574C1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B16F74-61DF-49F1-AF04-9EFF39704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19EA83-82AE-4361-888C-A7BF735E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704F4B-C9AD-42DF-97B8-2DAE4C61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2DFF01-6EF8-43AA-9757-163F5A8E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3B67C-0126-4A74-B4B2-08C78300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DA2D5-7D10-4357-8544-F6CE3779C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B2AD40-BF97-4A96-8D4D-DD441AF0A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CD0203-7080-464C-9D26-D0BCC8DE5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EB87D1-8F14-42D5-8370-BFB1CB225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9FA907-A87E-4371-9496-A1A786B0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31E546-6977-4F33-B706-431BCB0B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594846-CCB5-480B-98CF-DA29B995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7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C8C10-2D23-49AD-BF7C-5DEE5666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DA6059-4E9F-4578-BAE3-7F695149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E65FC1-1B1B-4625-8D42-1D020AAD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04ED0A-E6BF-43CF-9E26-C6104AEC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1DA05E-C1DB-4060-B30A-8A59F145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4CB7A7-2B64-44CA-830C-F9AE5682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A00E3F-9735-4EED-8106-EE338CDF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861F-25D9-4098-BB93-BDAF5119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62945-8003-438F-B36F-C4FFB8249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53FAF-1BFB-4AC1-AC21-5F16E0F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67AE67-F571-404A-A605-248214DE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AD52F-81BC-4F41-A7C1-2F5316AF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10FCC4-78CE-49DE-82B1-1823163D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7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6AAA3-8327-4696-A555-4710CEBE1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20442E-E753-4676-A3C7-39229536D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981FBD-E591-4A36-B678-EC8A245D9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EE9404-1AE9-465B-BBB4-B1BEC83D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3635DA-8D23-45A5-9357-C6F04EA3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703A02-2908-4A21-ACB6-AD9013CE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4F61F-CF1B-42CC-8AC8-468C98D8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573368-0D2B-47D4-ADB6-E4F55E90C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751DA0-5EE8-4A9E-8B3B-843AE844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9C8A-954D-451E-A7D3-591EE7ED376E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5DD2-8FD8-40F2-A72B-534A6C71E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965595-8A86-45B1-8C8A-7EDD5204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CD725-8FC5-450B-9F07-9D2125398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1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65FD92C-1059-4EB9-926B-9EE6E845A1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B6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0684E-A00F-4790-BBE2-CF30911CB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0" y="801462"/>
            <a:ext cx="9144000" cy="23876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- 2022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B25BDA-6F87-4CFA-88B7-6B72B6D5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1775" y="3367769"/>
            <a:ext cx="9144000" cy="1655762"/>
          </a:xfrm>
        </p:spPr>
        <p:txBody>
          <a:bodyPr/>
          <a:lstStyle/>
          <a:p>
            <a:pPr marL="0" indent="0" algn="ctr" defTabSz="1222375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Обновленное содержание </a:t>
            </a:r>
          </a:p>
          <a:p>
            <a:pPr marL="0" indent="0" algn="ctr" defTabSz="1222375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рабочей программы </a:t>
            </a:r>
          </a:p>
          <a:p>
            <a:pPr marL="0" indent="0" algn="ctr" defTabSz="1222375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 Математика</a:t>
            </a:r>
          </a:p>
          <a:p>
            <a:endParaRPr lang="ru-RU" dirty="0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id="{CC85E2D6-4F3A-405E-80F9-3FA1DE32CDEB}"/>
              </a:ext>
            </a:extLst>
          </p:cNvPr>
          <p:cNvSpPr/>
          <p:nvPr/>
        </p:nvSpPr>
        <p:spPr>
          <a:xfrm>
            <a:off x="0" y="825954"/>
            <a:ext cx="6106885" cy="6032046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867751D9-734E-4315-9BEE-9258C774EBE5}"/>
              </a:ext>
            </a:extLst>
          </p:cNvPr>
          <p:cNvSpPr/>
          <p:nvPr/>
        </p:nvSpPr>
        <p:spPr>
          <a:xfrm rot="10800000" flipH="1">
            <a:off x="0" y="0"/>
            <a:ext cx="6400800" cy="3590926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6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1E2E03-C36D-49A0-8B78-5A22BCA28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4" y="-19050"/>
            <a:ext cx="2691662" cy="103584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215D8F8-2B96-441E-8662-364EB51B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BA5D680-52BE-4AFB-AD2C-EF41844D1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74A030-49B5-4044-B054-EB1C8F74C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772" y="-19050"/>
            <a:ext cx="4938505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326D61-94C1-4645-B41F-CA6D3D5EA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5" y="-19050"/>
            <a:ext cx="4810125" cy="330517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900644-97A9-4C50-8E3C-F35932E2836F}"/>
              </a:ext>
            </a:extLst>
          </p:cNvPr>
          <p:cNvSpPr/>
          <p:nvPr/>
        </p:nvSpPr>
        <p:spPr>
          <a:xfrm>
            <a:off x="2766676" y="2380001"/>
            <a:ext cx="4739024" cy="3803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15E7468-401F-4928-9A3C-8AF1D8ADA145}"/>
              </a:ext>
            </a:extLst>
          </p:cNvPr>
          <p:cNvSpPr/>
          <p:nvPr/>
        </p:nvSpPr>
        <p:spPr>
          <a:xfrm>
            <a:off x="2766676" y="4160722"/>
            <a:ext cx="4739024" cy="3803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738E25-9AB8-40A9-8F80-641A67AEFA27}"/>
              </a:ext>
            </a:extLst>
          </p:cNvPr>
          <p:cNvSpPr/>
          <p:nvPr/>
        </p:nvSpPr>
        <p:spPr>
          <a:xfrm>
            <a:off x="2766676" y="5959133"/>
            <a:ext cx="4739024" cy="3803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3D8F79D-CD27-487D-AC24-7BEB9E8DCA79}"/>
              </a:ext>
            </a:extLst>
          </p:cNvPr>
          <p:cNvSpPr/>
          <p:nvPr/>
        </p:nvSpPr>
        <p:spPr>
          <a:xfrm>
            <a:off x="7447597" y="1253217"/>
            <a:ext cx="4739024" cy="3803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23CAA0-B10E-4BE8-9410-A662FECC1EA9}"/>
              </a:ext>
            </a:extLst>
          </p:cNvPr>
          <p:cNvSpPr/>
          <p:nvPr/>
        </p:nvSpPr>
        <p:spPr>
          <a:xfrm>
            <a:off x="2766676" y="3091093"/>
            <a:ext cx="4739024" cy="223608"/>
          </a:xfrm>
          <a:prstGeom prst="rect">
            <a:avLst/>
          </a:prstGeom>
          <a:noFill/>
          <a:ln w="41275">
            <a:solidFill>
              <a:srgbClr val="3B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F60352-518C-4C8B-82F2-4993C160CED9}"/>
              </a:ext>
            </a:extLst>
          </p:cNvPr>
          <p:cNvSpPr/>
          <p:nvPr/>
        </p:nvSpPr>
        <p:spPr>
          <a:xfrm>
            <a:off x="2798603" y="4874306"/>
            <a:ext cx="4739024" cy="223608"/>
          </a:xfrm>
          <a:prstGeom prst="rect">
            <a:avLst/>
          </a:prstGeom>
          <a:noFill/>
          <a:ln w="41275">
            <a:solidFill>
              <a:srgbClr val="3B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D9801C5-A375-49D6-B8CE-F26708A7AD0F}"/>
              </a:ext>
            </a:extLst>
          </p:cNvPr>
          <p:cNvSpPr/>
          <p:nvPr/>
        </p:nvSpPr>
        <p:spPr>
          <a:xfrm>
            <a:off x="7471031" y="1944745"/>
            <a:ext cx="4739024" cy="223608"/>
          </a:xfrm>
          <a:prstGeom prst="rect">
            <a:avLst/>
          </a:prstGeom>
          <a:noFill/>
          <a:ln w="41275">
            <a:solidFill>
              <a:srgbClr val="3B6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1A41E7C-B294-4FD2-BF24-A575C90F5015}"/>
              </a:ext>
            </a:extLst>
          </p:cNvPr>
          <p:cNvSpPr/>
          <p:nvPr/>
        </p:nvSpPr>
        <p:spPr>
          <a:xfrm>
            <a:off x="7471031" y="2662802"/>
            <a:ext cx="4739024" cy="366769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7D230F6-B7E4-4ADD-A66C-F607010C2E48}"/>
              </a:ext>
            </a:extLst>
          </p:cNvPr>
          <p:cNvSpPr/>
          <p:nvPr/>
        </p:nvSpPr>
        <p:spPr>
          <a:xfrm>
            <a:off x="2732007" y="3765379"/>
            <a:ext cx="4739024" cy="366769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E83BAFF-EAE1-4922-92F0-B31C708E6578}"/>
              </a:ext>
            </a:extLst>
          </p:cNvPr>
          <p:cNvSpPr/>
          <p:nvPr/>
        </p:nvSpPr>
        <p:spPr>
          <a:xfrm>
            <a:off x="2766676" y="5549472"/>
            <a:ext cx="4739024" cy="366769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6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18AF2-FC73-42A8-8942-D4DDDAC8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B4BDE8-8DB2-48BF-8747-D29F64712529}"/>
              </a:ext>
            </a:extLst>
          </p:cNvPr>
          <p:cNvSpPr/>
          <p:nvPr/>
        </p:nvSpPr>
        <p:spPr>
          <a:xfrm>
            <a:off x="0" y="0"/>
            <a:ext cx="4767942" cy="6858000"/>
          </a:xfrm>
          <a:prstGeom prst="rect">
            <a:avLst/>
          </a:prstGeom>
          <a:solidFill>
            <a:srgbClr val="3B6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1FDEA6-280D-4C2A-9530-F9DCA9696233}"/>
              </a:ext>
            </a:extLst>
          </p:cNvPr>
          <p:cNvSpPr/>
          <p:nvPr/>
        </p:nvSpPr>
        <p:spPr>
          <a:xfrm>
            <a:off x="-1" y="0"/>
            <a:ext cx="4767943" cy="24907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программы 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</a:t>
            </a:r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«Математика»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037BE-FBA9-4805-A52B-BC5BE4CEC0DC}"/>
              </a:ext>
            </a:extLst>
          </p:cNvPr>
          <p:cNvSpPr txBox="1"/>
          <p:nvPr/>
        </p:nvSpPr>
        <p:spPr>
          <a:xfrm>
            <a:off x="752884" y="3028435"/>
            <a:ext cx="35714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6 класс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9 класс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и статистика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9A3DEA-BE54-4CFE-971E-5C78019B4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38" y="45959"/>
            <a:ext cx="4088797" cy="17510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65C282-3FB7-407E-AF89-F03763E2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394" y="1765808"/>
            <a:ext cx="4157458" cy="17711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80D327-2DB0-434E-A06F-7058BE62B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938" y="3419655"/>
            <a:ext cx="3840306" cy="17510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6B39D4-B425-4CC7-9191-8EC58F82E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411" y="5170697"/>
            <a:ext cx="4561589" cy="1641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470D4-DE24-412E-B20D-4DD9DEA55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001" y="25822"/>
            <a:ext cx="2603937" cy="10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1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B037BE-FBA9-4805-A52B-BC5BE4CEC0DC}"/>
              </a:ext>
            </a:extLst>
          </p:cNvPr>
          <p:cNvSpPr txBox="1"/>
          <p:nvPr/>
        </p:nvSpPr>
        <p:spPr>
          <a:xfrm>
            <a:off x="758547" y="3166934"/>
            <a:ext cx="35714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6 класс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470D4-DE24-412E-B20D-4DD9DEA5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5" y="-2186"/>
            <a:ext cx="2603937" cy="10020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21DDFE-9F28-40D4-953E-FF886DF81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" t="1687" r="50000" b="36696"/>
          <a:stretch/>
        </p:blipFill>
        <p:spPr>
          <a:xfrm>
            <a:off x="159905" y="1054059"/>
            <a:ext cx="3683428" cy="4225749"/>
          </a:xfrm>
          <a:prstGeom prst="rect">
            <a:avLst/>
          </a:prstGeom>
        </p:spPr>
      </p:pic>
      <p:pic>
        <p:nvPicPr>
          <p:cNvPr id="14" name="Объект 5">
            <a:extLst>
              <a:ext uri="{FF2B5EF4-FFF2-40B4-BE49-F238E27FC236}">
                <a16:creationId xmlns:a16="http://schemas.microsoft.com/office/drawing/2014/main" id="{4CEC3D96-CF39-47A3-B2BD-AD49A1F18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2193"/>
          <a:stretch/>
        </p:blipFill>
        <p:spPr>
          <a:xfrm>
            <a:off x="3843333" y="1054059"/>
            <a:ext cx="3509863" cy="2112875"/>
          </a:xfr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56C4080-D8ED-4378-B94F-0877587FE190}"/>
              </a:ext>
            </a:extLst>
          </p:cNvPr>
          <p:cNvSpPr/>
          <p:nvPr/>
        </p:nvSpPr>
        <p:spPr>
          <a:xfrm>
            <a:off x="1566388" y="2603233"/>
            <a:ext cx="2166258" cy="664029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33E7A34-D32D-46E9-9742-2DA8BA26DB01}"/>
              </a:ext>
            </a:extLst>
          </p:cNvPr>
          <p:cNvSpPr/>
          <p:nvPr/>
        </p:nvSpPr>
        <p:spPr>
          <a:xfrm>
            <a:off x="5247591" y="1903413"/>
            <a:ext cx="2105605" cy="794657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B44F89D-A301-42DA-91B8-2EF0E42DE74F}"/>
              </a:ext>
            </a:extLst>
          </p:cNvPr>
          <p:cNvSpPr/>
          <p:nvPr/>
        </p:nvSpPr>
        <p:spPr>
          <a:xfrm>
            <a:off x="1566388" y="4163785"/>
            <a:ext cx="2166258" cy="7946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9B591BF-87BE-4D2E-A0FE-0E0840676774}"/>
              </a:ext>
            </a:extLst>
          </p:cNvPr>
          <p:cNvSpPr/>
          <p:nvPr/>
        </p:nvSpPr>
        <p:spPr>
          <a:xfrm>
            <a:off x="5229541" y="2761785"/>
            <a:ext cx="2105605" cy="13255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945E4A-67AD-4C9D-9278-5799A1C2A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" t="82321" r="50000" b="5701"/>
          <a:stretch/>
        </p:blipFill>
        <p:spPr>
          <a:xfrm>
            <a:off x="159905" y="5279808"/>
            <a:ext cx="3683428" cy="821419"/>
          </a:xfrm>
          <a:prstGeom prst="rect">
            <a:avLst/>
          </a:prstGeom>
        </p:spPr>
      </p:pic>
      <p:pic>
        <p:nvPicPr>
          <p:cNvPr id="21" name="Объект 5">
            <a:extLst>
              <a:ext uri="{FF2B5EF4-FFF2-40B4-BE49-F238E27FC236}">
                <a16:creationId xmlns:a16="http://schemas.microsoft.com/office/drawing/2014/main" id="{31F29BCD-285B-464D-BDB4-2CC3C0C5F2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583"/>
          <a:stretch/>
        </p:blipFill>
        <p:spPr>
          <a:xfrm>
            <a:off x="3843332" y="3173590"/>
            <a:ext cx="3509863" cy="1034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97EAA8-B063-41B7-8FB1-95E3A005A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532" y="1185688"/>
            <a:ext cx="4565237" cy="2384826"/>
          </a:xfrm>
          <a:prstGeom prst="rect">
            <a:avLst/>
          </a:prstGeom>
        </p:spPr>
      </p:pic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AF3CC13-321D-47B5-BA04-4DFC712B6C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10100" y="375192"/>
            <a:ext cx="105156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ТРЕБОВАНИЯ ПО ГОДАМ ОБУЧЕНИЯ (ПРИМЕР 5 – 6 класс) 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A3A7D62-FEA2-480C-890B-24C8AC5B5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084" y="3666856"/>
            <a:ext cx="4508011" cy="25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09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51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ФГОС - 2022 </vt:lpstr>
      <vt:lpstr>Презентация PowerPoint</vt:lpstr>
      <vt:lpstr>Презентация PowerPoint</vt:lpstr>
      <vt:lpstr>СОДЕРЖАНИЕ И ТРЕБОВАНИЯ ПО ГОДАМ ОБУЧЕНИЯ (ПРИМЕР 5 – 6 класс)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- 2022</dc:title>
  <dc:creator>Елена Бруханская</dc:creator>
  <cp:lastModifiedBy>Елена Бруханская</cp:lastModifiedBy>
  <cp:revision>4</cp:revision>
  <dcterms:created xsi:type="dcterms:W3CDTF">2022-01-14T20:03:24Z</dcterms:created>
  <dcterms:modified xsi:type="dcterms:W3CDTF">2022-03-24T07:58:34Z</dcterms:modified>
</cp:coreProperties>
</file>