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80" r:id="rId3"/>
    <p:sldId id="281" r:id="rId4"/>
    <p:sldId id="282" r:id="rId5"/>
    <p:sldId id="283" r:id="rId6"/>
    <p:sldId id="284" r:id="rId7"/>
    <p:sldId id="285" r:id="rId8"/>
    <p:sldId id="286" r:id="rId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0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024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298B386-5726-46D9-9170-98A7046F4187}" type="datetime1">
              <a:rPr lang="ru-RU" smtClean="0"/>
              <a:pPr rtl="0"/>
              <a:t>10.12.2017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CB7E2DA-013A-4A50-B0EF-122D626E8E9F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3590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Группа 103" descr="Несколько цветов в нижней части слайда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Полилиния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" name="Линия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Полилиния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11" name="Группа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Полилиния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  <p:sp>
            <p:nvSpPr>
              <p:cNvPr id="13" name="Полилиния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14" name="Полилиния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15" name="Полилиния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grpSp>
          <p:nvGrpSpPr>
            <p:cNvPr id="20" name="Группа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Полилиния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2" name="Полилиния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23" name="Полилиния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" name="Полилиния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" name="Полилиния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" name="Полилиния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" name="Полилиния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" name="Полилиния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Линия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" name="Полилиния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5" name="Полилиния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8" name="Овал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9" name="Овал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0" name="Овал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41" name="Группа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Полилиния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3" name="Полилиния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4" name="Полилиния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5" name="Полилиния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6" name="Полилиния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  <p:sp>
          <p:nvSpPr>
            <p:cNvPr id="47" name="Полилиния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2" name="Овал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53" name="Полилиния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Линия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56" name="Группа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Полилиния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  <p:sp>
            <p:nvSpPr>
              <p:cNvPr id="58" name="Полилиния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59" name="Полилиния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60" name="Полилиния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1" name="Полилиния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2" name="Полилиния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3" name="Полилиния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4" name="Полилиния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grpSp>
          <p:nvGrpSpPr>
            <p:cNvPr id="65" name="Группа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Полилиния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7" name="Полилиния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68" name="Полилиния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9" name="Полилиния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0" name="Полилиния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1" name="Полилиния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2" name="Полилиния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3" name="Полилиния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4" name="Полилиния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5" name="Полилиния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6" name="Линия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7" name="Полилиния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8" name="Полилиния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9" name="Полилиния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0" name="Полилиния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1" name="Полилиния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2" name="Полилиния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3" name="Овал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84" name="Овал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85" name="Овал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86" name="Группа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Полилиния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8" name="Полилиния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9" name="Полилиния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0" name="Полилиния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1" name="Полилиния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  <p:sp>
          <p:nvSpPr>
            <p:cNvPr id="92" name="Полилиния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3" name="Полилиния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4" name="Полилиния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5" name="Полилиния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6" name="Полилиния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7" name="Овал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98" name="Группа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Полилиния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0" name="Полилиния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1" name="Полилиния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2" name="Полилиния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  <p:sp>
            <p:nvSpPr>
              <p:cNvPr id="103" name="Полилиния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23AB1B-22DB-4134-8BA6-12E209DDCEB3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336782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A73BAC-217F-459C-9A3E-34F70E621FBC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650738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BCE19F-B81C-4922-B1EB-0F8271D9DC41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26431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83" descr="Несколько цветов в левой части слайда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" name="Овал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9" name="Группа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Полилиния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" name="Полилиния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12" name="Полилиния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Овал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20" name="Полилиния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21" name="Полилиния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23" name="Группа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Полилиния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5" name="Линия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6" name="Полилиния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7" name="Полилиния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8" name="Полилиния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9" name="Овал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noProof="0" dirty="0"/>
              </a:p>
            </p:txBody>
          </p:sp>
        </p:grpSp>
        <p:sp>
          <p:nvSpPr>
            <p:cNvPr id="30" name="Полилиния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Полилиния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2" name="Полилиния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33" name="Группа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Полилиния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" name="Полилиния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" name="Полилиния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" name="Полилиния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" name="Полилиния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</p:grpSp>
      <p:grpSp>
        <p:nvGrpSpPr>
          <p:cNvPr id="83" name="Группа 82" descr="Несколько цветов в правой части слайда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Полилиния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43" name="Полилиния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" name="Линия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46" name="Полилиния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2" name="Линия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3" name="Полилиния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Полилиния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6" name="Полилиния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7" name="Полилиния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8" name="Полилиния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59" name="Группа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Полилиния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6" name="Полилиния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7" name="Полилиния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grpSp>
          <p:nvGrpSpPr>
            <p:cNvPr id="60" name="Группа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Полилиния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2" name="Полилиния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3" name="Полилиния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4" name="Овал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noProof="0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4133163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689171-9E1F-4E61-9224-1A954EF78D3B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11352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B30F42-D985-425D-89F1-79A72145FF71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548042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C8E014-CA92-4A4A-A03E-8FEE94CC0112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13486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116136-05AD-4C6A-A82B-D5B5BFF90120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224987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Линия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7A7A03-FA5B-433B-B25A-E679BFE156B3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055366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Линия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395E51-3C32-476D-AA5F-A9104A651FE6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063148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 descr="Один цветок в правой части слайда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Полилиния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9" name="Линия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" name="Полилиния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62" name="Группа 61" descr="Несколько цветов в левой части слайда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Полилиния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Линия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Линия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" name="Полилиния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" name="Полилиния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" name="Полилиния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" name="Линия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" name="Полилиния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28" name="Группа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Полилиния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0" name="Полилиния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31" name="Овал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" name="Полилиния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5" name="Полилиния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" name="Овал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49" name="Группа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Полилиния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1" name="Линия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2" name="Полилиния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3" name="Полилиния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4" name="Полилиния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5" name="Овал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noProof="0" dirty="0"/>
              </a:p>
            </p:txBody>
          </p:sp>
        </p:grpSp>
        <p:grpSp>
          <p:nvGrpSpPr>
            <p:cNvPr id="56" name="Группа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Полилиния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8" name="Полилиния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9" name="Полилиния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0" name="Полилиния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1" name="Полилиния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6C87762-5E23-4D5F-9EE4-677E1671EE9A}" type="datetime1">
              <a:rPr lang="ru-RU" noProof="0" smtClean="0"/>
              <a:pPr rtl="0"/>
              <a:t>10.12.2017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8270" y="331470"/>
            <a:ext cx="9144000" cy="2708910"/>
          </a:xfrm>
        </p:spPr>
        <p:txBody>
          <a:bodyPr rtlCol="0">
            <a:normAutofit/>
          </a:bodyPr>
          <a:lstStyle/>
          <a:p>
            <a:pPr rtl="0"/>
            <a:r>
              <a:rPr lang="ru-RU" sz="2800" b="1" dirty="0" smtClean="0">
                <a:solidFill>
                  <a:schemeClr val="bg2"/>
                </a:solidFill>
              </a:rPr>
              <a:t>МБДОУ «Детский сад № 54 комбинированного вида»</a:t>
            </a:r>
            <a:br>
              <a:rPr lang="ru-RU" sz="2800" b="1" dirty="0" smtClean="0">
                <a:solidFill>
                  <a:schemeClr val="bg2"/>
                </a:solidFill>
              </a:rPr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2"/>
                </a:solidFill>
              </a:rPr>
              <a:t>Здоровьесберегающие технологии в работе педагога-психолога </a:t>
            </a:r>
            <a:endParaRPr lang="ru-RU" sz="3200" b="1" dirty="0">
              <a:solidFill>
                <a:schemeClr val="bg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2160" y="4491991"/>
            <a:ext cx="5455920" cy="594360"/>
          </a:xfrm>
        </p:spPr>
        <p:txBody>
          <a:bodyPr rtlCol="0"/>
          <a:lstStyle/>
          <a:p>
            <a:pPr rtl="0"/>
            <a:r>
              <a:rPr lang="ru-RU" b="1" dirty="0" smtClean="0">
                <a:solidFill>
                  <a:schemeClr val="bg2"/>
                </a:solidFill>
              </a:rPr>
              <a:t>Подготовила: Плотникова Е.П.</a:t>
            </a:r>
            <a:endParaRPr lang="ru-RU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6759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Пальчиковые игры и пальчиковая гимнастика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898970" y="2472554"/>
            <a:ext cx="4875712" cy="3656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915548" y="2471541"/>
            <a:ext cx="4867617" cy="36507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456759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1140" y="91439"/>
            <a:ext cx="9144000" cy="99999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Гимнастика для глаз 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(глазодвигательное упражнение)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4120" y="1091432"/>
            <a:ext cx="7178040" cy="53835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214374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6840" y="240029"/>
            <a:ext cx="9144000" cy="63423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Дыхательная гимнастика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1068229" y="1827371"/>
            <a:ext cx="5200650" cy="39004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603477" y="1826022"/>
            <a:ext cx="5189855" cy="38923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314664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5430" y="0"/>
            <a:ext cx="91440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Релаксация (музыкотерапия, ароматерапия и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цветотерапия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758190" y="2057400"/>
            <a:ext cx="4693920" cy="35204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407340" y="2057399"/>
            <a:ext cx="4693921" cy="35204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352540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4010" y="160019"/>
            <a:ext cx="9144000" cy="6456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Физкультминутки и динамические паузы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856075" y="1859503"/>
            <a:ext cx="5000489" cy="37503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700077" y="1857060"/>
            <a:ext cx="4980940" cy="37357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137369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110" y="217169"/>
            <a:ext cx="9144000" cy="5313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Подвижные игры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965450" y="1465447"/>
            <a:ext cx="5735320" cy="43014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711783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5410" y="2914649"/>
            <a:ext cx="9144000" cy="599943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Спасибо за внимание!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898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ЦВЕТЫ, 16 X 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15459550_TF03098890.potx" id="{84F5425E-01A3-4B5D-B6BB-23CED8E328A8}" vid="{0BE47F92-76B9-459C-8C4A-ACE2484F6DF8}"/>
    </a:ext>
  </a:extLst>
</a:theme>
</file>

<file path=ppt/theme/theme2.xml><?xml version="1.0" encoding="utf-8"?>
<a:theme xmlns:a="http://schemas.openxmlformats.org/drawingml/2006/main" name="Тема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Сиреневые цветы на синем (широкоэкранный формат)</Template>
  <TotalTime>56</TotalTime>
  <Words>43</Words>
  <Application>Microsoft Office PowerPoint</Application>
  <PresentationFormat>Произвольный</PresentationFormat>
  <Paragraphs>10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ЦВЕТЫ, 16 X 9</vt:lpstr>
      <vt:lpstr>МБДОУ «Детский сад № 54 комбинированного вида»   Здоровьесберегающие технологии в работе педагога-психолога </vt:lpstr>
      <vt:lpstr>Пальчиковые игры и пальчиковая гимнастика</vt:lpstr>
      <vt:lpstr>Гимнастика для глаз  (глазодвигательное упражнение)</vt:lpstr>
      <vt:lpstr>Дыхательная гимнастика</vt:lpstr>
      <vt:lpstr>Релаксация (музыкотерапия, ароматерапия и цветотерапия)</vt:lpstr>
      <vt:lpstr>Физкультминутки и динамические паузы</vt:lpstr>
      <vt:lpstr>Подвижные игры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«Детский сад № 54 комбинированного вида»   Здоровьесберегающие технологии в работе педагога-психолога</dc:title>
  <dc:creator>Пользователь</dc:creator>
  <cp:lastModifiedBy>Lenovo</cp:lastModifiedBy>
  <cp:revision>7</cp:revision>
  <dcterms:created xsi:type="dcterms:W3CDTF">2017-12-04T17:45:08Z</dcterms:created>
  <dcterms:modified xsi:type="dcterms:W3CDTF">2017-12-10T13:42:30Z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