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7" r:id="rId6"/>
    <p:sldId id="258" r:id="rId7"/>
    <p:sldId id="262" r:id="rId8"/>
    <p:sldId id="263" r:id="rId9"/>
    <p:sldId id="266" r:id="rId10"/>
    <p:sldId id="268" r:id="rId11"/>
    <p:sldId id="25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6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D86D04-2F41-452C-8F84-62431DF6C293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5DBE5D-9FC6-4B0B-B04F-E6F140C6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1718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ЭМОЦИИ И ЧУВСТВА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EDU</a:t>
            </a:r>
            <a:endParaRPr lang="ru-RU"/>
          </a:p>
        </p:txBody>
      </p:sp>
      <p:pic>
        <p:nvPicPr>
          <p:cNvPr id="1026" name="Picture 2" descr="C:\Users\EDU\AppData\Local\Microsoft\Windows\Temporary Internet Files\Content.IE5\VWLMZRA5\MC9004338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DU\AppData\Local\Microsoft\Windows\Temporary Internet Files\Content.IE5\ULT2ID4P\MC9004420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34" y="156121"/>
            <a:ext cx="2074466" cy="15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DU\AppData\Local\Microsoft\Windows\Temporary Internet Files\Content.IE5\I37LKXXO\MC9004344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70" y="2804145"/>
            <a:ext cx="18542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DU\AppData\Local\Microsoft\Windows\Temporary Internet Files\Content.IE5\S14K6N7F\MC90043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96" y="260648"/>
            <a:ext cx="1542752" cy="15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DU\AppData\Local\Microsoft\Windows\Temporary Internet Files\Content.IE5\S14K6N7F\MC90043382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2" y="450912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DU\AppData\Local\Microsoft\Windows\Temporary Internet Files\Content.IE5\ULT2ID4P\MC9004344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939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EDU\AppData\Local\Microsoft\Windows\Temporary Internet Files\Content.IE5\I37LKXXO\MC90042808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91" y="4509120"/>
            <a:ext cx="19685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1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2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2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2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2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тра и эмоци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428604"/>
            <a:ext cx="6716688" cy="500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31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Ольга Федоровна\Local Settings\Temporary Internet Files\Content.IE5\DMEVNLQJ\MP9004490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929354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4643446"/>
            <a:ext cx="284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6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e-e`motsii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1"/>
            <a:ext cx="666835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15816" y="5605789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j-stra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642918"/>
            <a:ext cx="7143800" cy="454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07180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5643578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СТРАХ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6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motsiioshkolniko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857232"/>
            <a:ext cx="6715108" cy="423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5500702"/>
            <a:ext cx="4548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УДИВЛЕНИЕ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u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85728"/>
            <a:ext cx="6500858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86116" y="5786454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ГРУСТЬ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8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563964_crybaby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28604"/>
            <a:ext cx="709082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86116" y="5429264"/>
            <a:ext cx="2691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ОБИДА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8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od-coast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571480"/>
            <a:ext cx="7277196" cy="439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5500702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0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571480"/>
            <a:ext cx="750099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5786454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ЗЛОСТЬ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lson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285728"/>
            <a:ext cx="4000528" cy="512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71736" y="5572140"/>
            <a:ext cx="4310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СТЕСНЕНИЕ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6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238</TotalTime>
  <Words>14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 ЭМОЦИИ И ЧУВСТВА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EDU</dc:creator>
  <cp:lastModifiedBy>EDU</cp:lastModifiedBy>
  <cp:revision>21</cp:revision>
  <dcterms:created xsi:type="dcterms:W3CDTF">2014-10-16T13:20:37Z</dcterms:created>
  <dcterms:modified xsi:type="dcterms:W3CDTF">2014-10-23T11:58:49Z</dcterms:modified>
</cp:coreProperties>
</file>