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CCFF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80A6B7-CC03-4240-B62A-1C33D63066D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E093F2-7DFF-4733-AE43-E68F10388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Девушка спасла своих учеников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Девушка Виктория спасла своих учеников </a:t>
            </a:r>
          </a:p>
          <a:p>
            <a:r>
              <a:rPr lang="ru-RU" sz="4000" dirty="0" smtClean="0">
                <a:solidFill>
                  <a:srgbClr val="0070C0"/>
                </a:solidFill>
              </a:rPr>
              <a:t>И сама погибла.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Tm="636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976664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Девушка Виктория.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Во время бойни в школе штата </a:t>
            </a:r>
            <a:r>
              <a:rPr lang="ru-RU" dirty="0" err="1" smtClean="0"/>
              <a:t>Коннектиут</a:t>
            </a:r>
            <a:r>
              <a:rPr lang="ru-RU" dirty="0" smtClean="0"/>
              <a:t> которую устроил Адам </a:t>
            </a:r>
            <a:r>
              <a:rPr lang="ru-RU" dirty="0" err="1" smtClean="0"/>
              <a:t>Ланц</a:t>
            </a:r>
            <a:r>
              <a:rPr lang="ru-RU" dirty="0" smtClean="0"/>
              <a:t>, учительница </a:t>
            </a:r>
            <a:r>
              <a:rPr lang="ru-RU" dirty="0" smtClean="0"/>
              <a:t>начальных классов Виктория </a:t>
            </a:r>
            <a:r>
              <a:rPr lang="ru-RU" dirty="0" err="1" smtClean="0"/>
              <a:t>Сото</a:t>
            </a:r>
            <a:r>
              <a:rPr lang="ru-RU" dirty="0" smtClean="0"/>
              <a:t> закрыла собой своих детей от пуль убийцы.</a:t>
            </a:r>
          </a:p>
          <a:p>
            <a:r>
              <a:rPr lang="ru-RU" dirty="0" smtClean="0"/>
              <a:t>Прежде чем стрелок ворвался в её класс</a:t>
            </a:r>
            <a:r>
              <a:rPr lang="ru-RU" dirty="0" smtClean="0"/>
              <a:t>, женщина </a:t>
            </a:r>
            <a:r>
              <a:rPr lang="ru-RU" dirty="0" smtClean="0"/>
              <a:t>спрятала учеников в подсобке</a:t>
            </a:r>
            <a:r>
              <a:rPr lang="ru-RU" dirty="0" smtClean="0"/>
              <a:t>, а </a:t>
            </a:r>
            <a:r>
              <a:rPr lang="ru-RU" dirty="0" smtClean="0"/>
              <a:t>сама осталась в классе</a:t>
            </a:r>
            <a:r>
              <a:rPr lang="ru-RU" dirty="0" smtClean="0"/>
              <a:t>. Когда </a:t>
            </a:r>
            <a:r>
              <a:rPr lang="ru-RU" dirty="0" err="1" smtClean="0"/>
              <a:t>Ланц</a:t>
            </a:r>
            <a:r>
              <a:rPr lang="ru-RU" dirty="0" smtClean="0"/>
              <a:t> зашел в комнату</a:t>
            </a:r>
            <a:r>
              <a:rPr lang="ru-RU" dirty="0" smtClean="0"/>
              <a:t>, </a:t>
            </a:r>
            <a:r>
              <a:rPr lang="ru-RU" dirty="0" err="1" smtClean="0"/>
              <a:t>Сото</a:t>
            </a:r>
            <a:r>
              <a:rPr lang="ru-RU" dirty="0" smtClean="0"/>
              <a:t> </a:t>
            </a:r>
            <a:r>
              <a:rPr lang="ru-RU" dirty="0" smtClean="0"/>
              <a:t>сказала</a:t>
            </a:r>
            <a:r>
              <a:rPr lang="ru-RU" dirty="0" smtClean="0"/>
              <a:t>, что </a:t>
            </a:r>
            <a:r>
              <a:rPr lang="ru-RU" dirty="0" smtClean="0"/>
              <a:t>её ученики в спортзале и бросилась на стрелка</a:t>
            </a:r>
            <a:r>
              <a:rPr lang="ru-RU" dirty="0" smtClean="0"/>
              <a:t>, который </a:t>
            </a:r>
            <a:r>
              <a:rPr lang="ru-RU" dirty="0" smtClean="0"/>
              <a:t>сразу её убил</a:t>
            </a:r>
            <a:r>
              <a:rPr lang="ru-RU" dirty="0" smtClean="0"/>
              <a:t>. Всего </a:t>
            </a:r>
            <a:r>
              <a:rPr lang="ru-RU" dirty="0" smtClean="0"/>
              <a:t>в классе Виктории было 16 учеников.</a:t>
            </a:r>
          </a:p>
          <a:p>
            <a:r>
              <a:rPr lang="ru-RU" dirty="0" smtClean="0"/>
              <a:t>Погибшая успела </a:t>
            </a:r>
            <a:r>
              <a:rPr lang="ru-RU" dirty="0" smtClean="0"/>
              <a:t>проработать </a:t>
            </a:r>
            <a:r>
              <a:rPr lang="ru-RU" dirty="0" smtClean="0"/>
              <a:t>в школе 5 лет и была чрезвычайно популярна среди учеников</a:t>
            </a:r>
            <a:r>
              <a:rPr lang="ru-RU" dirty="0" smtClean="0"/>
              <a:t>. Один </a:t>
            </a:r>
            <a:r>
              <a:rPr lang="ru-RU" dirty="0" smtClean="0"/>
              <a:t>из школьников признался</a:t>
            </a:r>
            <a:r>
              <a:rPr lang="ru-RU" dirty="0" smtClean="0"/>
              <a:t>, что </a:t>
            </a:r>
            <a:r>
              <a:rPr lang="ru-RU" dirty="0" smtClean="0"/>
              <a:t>учительница была очень близка с детьми и даже жевала жевательную резинку во время уроков</a:t>
            </a:r>
            <a:r>
              <a:rPr lang="ru-RU" dirty="0" smtClean="0"/>
              <a:t>, хотя </a:t>
            </a:r>
            <a:r>
              <a:rPr lang="ru-RU" dirty="0" smtClean="0"/>
              <a:t>обычно это учителям не позволяется.</a:t>
            </a:r>
          </a:p>
        </p:txBody>
      </p:sp>
    </p:spTree>
  </p:cSld>
  <p:clrMapOvr>
    <a:masterClrMapping/>
  </p:clrMapOvr>
  <p:transition advTm="47203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764704"/>
            <a:ext cx="5486400" cy="36718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ВОТ ФОТОГРАФИЯ ВИКТОРИИ</a:t>
            </a:r>
            <a:endParaRPr lang="ru-RU" dirty="0"/>
          </a:p>
        </p:txBody>
      </p:sp>
      <p:pic>
        <p:nvPicPr>
          <p:cNvPr id="5" name="Рисунок 4" descr="виктория сото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359" r="9359"/>
          <a:stretch>
            <a:fillRect/>
          </a:stretch>
        </p:blipFill>
        <p:spPr>
          <a:xfrm>
            <a:off x="1115616" y="1831974"/>
            <a:ext cx="6912768" cy="476537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936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138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Девушка спасла своих учеников</vt:lpstr>
      <vt:lpstr>Девушка Виктория.</vt:lpstr>
      <vt:lpstr>ВОТ ФОТОГРАФИЯ ВИКТОРИИ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none</dc:creator>
  <cp:lastModifiedBy>Владелец</cp:lastModifiedBy>
  <cp:revision>9</cp:revision>
  <dcterms:created xsi:type="dcterms:W3CDTF">2016-02-13T11:09:19Z</dcterms:created>
  <dcterms:modified xsi:type="dcterms:W3CDTF">2016-02-24T09:58:49Z</dcterms:modified>
</cp:coreProperties>
</file>