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74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4F2DB-EB9C-455A-8E80-1F7CF7A5D5CA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24D9F-37CE-4B45-96A2-591D2078C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144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24D9F-37CE-4B45-96A2-591D2078CA6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025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kommunar-school-1.narod.ru/teachers/glavatskih/song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kommunar-school-1.narod.ru/teachers/glavatskih/poetry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ommunar-school-1.narod.ru/teachers/glavatskih/project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ommunar-school-1.narod.ru/teachers/glavatskih/petrova.pptx" TargetMode="External"/><Relationship Id="rId2" Type="http://schemas.openxmlformats.org/officeDocument/2006/relationships/hyperlink" Target="http://kommunar-school-1.narod.ru/teachers/glavatskih/smurov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kommunar-school-1.narod.ru/teachers/glavatskih/holiday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563196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Неделя английского языка в МБОУ «Коммунарская СОШ №1»</a:t>
            </a:r>
            <a:endParaRPr lang="ru-RU" sz="48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293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брошюр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Познавательным и интересным занятием для школьников было изготовление брошюр… </a:t>
            </a:r>
          </a:p>
          <a:p>
            <a:endParaRPr lang="ru-RU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" y="3560792"/>
            <a:ext cx="4355976" cy="3266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0848"/>
            <a:ext cx="4389650" cy="3292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0082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проектов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«Занимательный английский»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Многие учащиеся показывали замечательные проекты по разным темам, но очевидно, что самым необычным проектом было выступление учащегося 8 класса </a:t>
            </a:r>
            <a:r>
              <a:rPr lang="ru-RU" sz="2800" dirty="0" err="1" smtClean="0"/>
              <a:t>Хамицевича</a:t>
            </a:r>
            <a:r>
              <a:rPr lang="ru-RU" sz="2800" dirty="0" smtClean="0"/>
              <a:t> Дмитрия. Вашему вниманию </a:t>
            </a:r>
            <a:r>
              <a:rPr lang="ru-RU" sz="2800" dirty="0" smtClean="0">
                <a:hlinkClick r:id="rId2"/>
              </a:rPr>
              <a:t>видеофрагмент</a:t>
            </a:r>
            <a:r>
              <a:rPr lang="ru-RU" sz="2800" dirty="0" smtClean="0"/>
              <a:t> песни.</a:t>
            </a:r>
          </a:p>
          <a:p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576064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277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322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«…И пробуждается поэзия во мне…» Литературная классика в переводе. Художественное чтение стихов.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7853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5 класс поразили своим умением читать стихи литературной классики. Вашему вниманию </a:t>
            </a:r>
            <a:r>
              <a:rPr lang="ru-RU" sz="2400" dirty="0" smtClean="0">
                <a:hlinkClick r:id="rId2"/>
              </a:rPr>
              <a:t>видеофрагмент</a:t>
            </a:r>
            <a:r>
              <a:rPr lang="ru-RU" sz="2400" dirty="0" smtClean="0"/>
              <a:t> стихов учеников 5 класса</a:t>
            </a:r>
            <a:r>
              <a:rPr lang="en-US" sz="2400" dirty="0" smtClean="0"/>
              <a:t>.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Объект 3"/>
          <p:cNvPicPr>
            <a:picLocks/>
          </p:cNvPicPr>
          <p:nvPr/>
        </p:nvPicPr>
        <p:blipFill rotWithShape="1">
          <a:blip r:embed="rId3" cstate="print"/>
          <a:srcRect l="37285" t="4749" r="29486" b="11120"/>
          <a:stretch/>
        </p:blipFill>
        <p:spPr>
          <a:xfrm>
            <a:off x="285720" y="2928934"/>
            <a:ext cx="2674962" cy="418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66" t="8112" r="26279" b="6945"/>
          <a:stretch/>
        </p:blipFill>
        <p:spPr bwMode="auto">
          <a:xfrm>
            <a:off x="3168102" y="2649808"/>
            <a:ext cx="2700041" cy="42081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297" t="18982" r="24391" b="14146"/>
          <a:stretch/>
        </p:blipFill>
        <p:spPr bwMode="auto">
          <a:xfrm>
            <a:off x="6065446" y="2672229"/>
            <a:ext cx="3057099" cy="4208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97328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5361459"/>
          </a:xfrm>
        </p:spPr>
        <p:txBody>
          <a:bodyPr/>
          <a:lstStyle/>
          <a:p>
            <a:r>
              <a:rPr lang="ru-RU" sz="2800" dirty="0" smtClean="0"/>
              <a:t>Среди 5-х классов мы также решили провести викторину.  Она показалась детям очень занимательной и познавательной…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5992"/>
            <a:ext cx="4355976" cy="248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019" y="2155992"/>
            <a:ext cx="4059943" cy="2474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88" y="4592090"/>
            <a:ext cx="4194212" cy="2151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06174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Walt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Disney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Thumbelina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 numCol="2"/>
          <a:lstStyle/>
          <a:p>
            <a:r>
              <a:rPr lang="ru-RU" dirty="0" smtClean="0"/>
              <a:t>И завершающим мероприятием недели стал показ  мультфильма </a:t>
            </a:r>
            <a:r>
              <a:rPr lang="en-US" dirty="0" smtClean="0"/>
              <a:t>Thumbelina – </a:t>
            </a:r>
            <a:r>
              <a:rPr lang="ru-RU" dirty="0" err="1" smtClean="0"/>
              <a:t>Дюймовочка</a:t>
            </a:r>
            <a:r>
              <a:rPr lang="ru-RU" dirty="0" smtClean="0"/>
              <a:t>, после просмотра которого учащиеся были полны позитивом.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65760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74485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424936" cy="6408712"/>
          </a:xfrm>
        </p:spPr>
        <p:txBody>
          <a:bodyPr numCol="2">
            <a:normAutofit/>
          </a:bodyPr>
          <a:lstStyle/>
          <a:p>
            <a:r>
              <a:rPr lang="ru-RU" i="1" dirty="0" smtClean="0"/>
              <a:t>«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считаем, что мероприятие в целом прошло на достойном уровне, дети были очень довольны всем процессом, будем стараться       больше и больше и  добиваться лучших результатов</a:t>
            </a:r>
            <a:r>
              <a:rPr lang="ru-RU" i="1" dirty="0" smtClean="0"/>
              <a:t>».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52" r="26238"/>
          <a:stretch/>
        </p:blipFill>
        <p:spPr>
          <a:xfrm>
            <a:off x="3923928" y="188640"/>
            <a:ext cx="545910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56461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Учителя Английского языка МБОУ «КСОШ № 1»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9467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30120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82835" y="332656"/>
            <a:ext cx="7776864" cy="5184575"/>
          </a:xfrm>
          <a:prstGeom prst="round2DiagRect">
            <a:avLst>
              <a:gd name="adj1" fmla="val 10133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15 по 20 февраля </a:t>
            </a:r>
            <a:r>
              <a:rPr lang="ru-RU" sz="3200" dirty="0" smtClean="0"/>
              <a:t>в школе проходила предметная неделя английского языка, основной  целью которой является 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расширение знаний учащихся о культурных традициях страны изучаемого языка.</a:t>
            </a:r>
          </a:p>
        </p:txBody>
      </p:sp>
    </p:spTree>
    <p:extLst>
      <p:ext uri="{BB962C8B-B14F-4D97-AF65-F5344CB8AC3E}">
        <p14:creationId xmlns="" xmlns:p14="http://schemas.microsoft.com/office/powerpoint/2010/main" val="2489124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67544" y="476672"/>
            <a:ext cx="7776864" cy="5184575"/>
          </a:xfrm>
          <a:prstGeom prst="round2DiagRect">
            <a:avLst>
              <a:gd name="adj1" fmla="val 10133"/>
              <a:gd name="adj2" fmla="val 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данного мероприятия: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Усовершенствовать знания и умения, приобретенные на уроках английского языка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Развить творческие способности, самостоятельность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Научить детей видеть результаты коллективной деятельности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Создать положительную мотивацию и поддержать интерес к изучению иностранного языка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415354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оформление школы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83400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65697"/>
            <a:ext cx="5436096" cy="4192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86363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86" y="-266040"/>
            <a:ext cx="9145016" cy="1052736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проведения недели английского языка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1662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Волна 3"/>
          <p:cNvSpPr/>
          <p:nvPr/>
        </p:nvSpPr>
        <p:spPr>
          <a:xfrm>
            <a:off x="205007" y="598708"/>
            <a:ext cx="2448272" cy="792088"/>
          </a:xfrm>
          <a:prstGeom prst="wav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Monday</a:t>
            </a:r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>
            <a:off x="6372200" y="692696"/>
            <a:ext cx="2592288" cy="792088"/>
          </a:xfrm>
          <a:prstGeom prst="wav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Tuesday</a:t>
            </a:r>
            <a:endParaRPr lang="ru-RU" dirty="0"/>
          </a:p>
        </p:txBody>
      </p:sp>
      <p:sp>
        <p:nvSpPr>
          <p:cNvPr id="7" name="Волна 6"/>
          <p:cNvSpPr/>
          <p:nvPr/>
        </p:nvSpPr>
        <p:spPr>
          <a:xfrm>
            <a:off x="3451007" y="1273986"/>
            <a:ext cx="2520280" cy="792088"/>
          </a:xfrm>
          <a:prstGeom prst="wav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Wednesday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61188" y="3918148"/>
            <a:ext cx="2160240" cy="720080"/>
          </a:xfrm>
          <a:prstGeom prst="wav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Thursday</a:t>
            </a:r>
            <a:endParaRPr lang="ru-RU" dirty="0"/>
          </a:p>
        </p:txBody>
      </p:sp>
      <p:sp>
        <p:nvSpPr>
          <p:cNvPr id="9" name="Волна 8"/>
          <p:cNvSpPr/>
          <p:nvPr/>
        </p:nvSpPr>
        <p:spPr>
          <a:xfrm>
            <a:off x="6497960" y="3918148"/>
            <a:ext cx="2376264" cy="792088"/>
          </a:xfrm>
          <a:prstGeom prst="wav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Friday</a:t>
            </a:r>
            <a:endParaRPr lang="ru-RU" dirty="0"/>
          </a:p>
        </p:txBody>
      </p:sp>
      <p:sp>
        <p:nvSpPr>
          <p:cNvPr id="10" name="Волна 9"/>
          <p:cNvSpPr/>
          <p:nvPr/>
        </p:nvSpPr>
        <p:spPr>
          <a:xfrm>
            <a:off x="3643874" y="5130286"/>
            <a:ext cx="2160240" cy="648072"/>
          </a:xfrm>
          <a:prstGeom prst="wave">
            <a:avLst/>
          </a:prstGeom>
          <a:solidFill>
            <a:schemeClr val="accent6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Saturday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2067609"/>
            <a:ext cx="1797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</a:t>
            </a:r>
            <a:r>
              <a:rPr lang="en-US" dirty="0"/>
              <a:t>Enjoy E</a:t>
            </a:r>
            <a:r>
              <a:rPr lang="ru-RU" dirty="0" err="1"/>
              <a:t>nglish</a:t>
            </a:r>
            <a:r>
              <a:rPr lang="ru-RU" dirty="0"/>
              <a:t>”  </a:t>
            </a:r>
          </a:p>
          <a:p>
            <a:r>
              <a:rPr lang="ru-RU" dirty="0"/>
              <a:t>«</a:t>
            </a:r>
            <a:r>
              <a:rPr lang="en-US" dirty="0"/>
              <a:t>O</a:t>
            </a:r>
            <a:r>
              <a:rPr lang="ru-RU" dirty="0" err="1"/>
              <a:t>ur</a:t>
            </a:r>
            <a:r>
              <a:rPr lang="ru-RU" dirty="0"/>
              <a:t> school-40».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67866" y="5806076"/>
            <a:ext cx="260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мире </a:t>
            </a:r>
            <a:r>
              <a:rPr lang="ru-RU" dirty="0" err="1"/>
              <a:t>Walt</a:t>
            </a:r>
            <a:r>
              <a:rPr lang="ru-RU" dirty="0"/>
              <a:t> </a:t>
            </a:r>
            <a:r>
              <a:rPr lang="ru-RU" dirty="0" err="1"/>
              <a:t>Disney</a:t>
            </a:r>
            <a:r>
              <a:rPr lang="ru-RU" dirty="0"/>
              <a:t>: </a:t>
            </a:r>
            <a:r>
              <a:rPr lang="ru-RU" dirty="0" smtClean="0"/>
              <a:t>«</a:t>
            </a:r>
            <a:r>
              <a:rPr lang="en-US" dirty="0" smtClean="0"/>
              <a:t>Thumbelina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4828510"/>
            <a:ext cx="2915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«…И пробуждается поэзия во мне…» Литературная классика в переводе. Художественное чтение стихов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51007" y="192983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Разработка проектов на англ. языке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</a:t>
            </a:r>
            <a:r>
              <a:rPr lang="en-US" dirty="0" smtClean="0"/>
              <a:t>Holidays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1950334"/>
            <a:ext cx="2952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Презентации </a:t>
            </a:r>
            <a:r>
              <a:rPr lang="en-US" dirty="0"/>
              <a:t>:                «Welcome to London»,  «British Floral Symbols».</a:t>
            </a:r>
            <a:endParaRPr lang="ru-RU" dirty="0"/>
          </a:p>
          <a:p>
            <a:r>
              <a:rPr lang="en-US" dirty="0"/>
              <a:t> «The Young people in Britain</a:t>
            </a:r>
            <a:r>
              <a:rPr lang="en-US" dirty="0" smtClean="0"/>
              <a:t>»</a:t>
            </a:r>
          </a:p>
          <a:p>
            <a:r>
              <a:rPr lang="ru-RU" dirty="0" smtClean="0"/>
              <a:t>Викторина</a:t>
            </a:r>
            <a:endParaRPr lang="ru-RU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2337" y="5067412"/>
            <a:ext cx="21665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Изготовление брошюр</a:t>
            </a:r>
          </a:p>
          <a:p>
            <a:r>
              <a:rPr lang="ru-RU" dirty="0"/>
              <a:t>2.Конкурс проектов</a:t>
            </a:r>
          </a:p>
          <a:p>
            <a:r>
              <a:rPr lang="ru-RU" dirty="0"/>
              <a:t>«Занимательный английский»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3166"/>
            <a:ext cx="3456384" cy="2214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465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творческих проектов «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E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nglish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 </a:t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school-40».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64324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первый день недели английского языка учащиеся 8 класса представляли свои проекты , которые они выполнили в виде презентации. Вашему вниманию </a:t>
            </a:r>
            <a:r>
              <a:rPr lang="ru-RU" sz="2800" dirty="0" smtClean="0">
                <a:hlinkClick r:id="rId2"/>
              </a:rPr>
              <a:t>видеофрагмент</a:t>
            </a:r>
            <a:r>
              <a:rPr lang="ru-RU" sz="2800" dirty="0" smtClean="0"/>
              <a:t> учащегося 8 класса</a:t>
            </a:r>
            <a:r>
              <a:rPr lang="en-US" sz="2800" dirty="0" smtClean="0"/>
              <a:t>.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" y="3068959"/>
            <a:ext cx="4499992" cy="362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3068960"/>
            <a:ext cx="4644007" cy="362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037757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«British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Floral Symbols».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8453" y="620688"/>
            <a:ext cx="9144000" cy="6237312"/>
          </a:xfrm>
        </p:spPr>
        <p:txBody>
          <a:bodyPr numCol="2">
            <a:normAutofit/>
          </a:bodyPr>
          <a:lstStyle/>
          <a:p>
            <a:r>
              <a:rPr lang="ru-RU" sz="2600" dirty="0"/>
              <a:t>В состав Великобритании входят </a:t>
            </a:r>
            <a:r>
              <a:rPr lang="ru-RU" sz="2600" dirty="0" smtClean="0"/>
              <a:t>страны </a:t>
            </a:r>
            <a:r>
              <a:rPr lang="ru-RU" sz="2600" dirty="0"/>
              <a:t>– Англия, Шотландия, Уэльс и Северная Ирландия. Несмотря на общую государственную символику, каждая </a:t>
            </a:r>
            <a:r>
              <a:rPr lang="ru-RU" sz="2600" dirty="0" smtClean="0"/>
              <a:t>страна </a:t>
            </a:r>
            <a:r>
              <a:rPr lang="ru-RU" sz="2600" dirty="0"/>
              <a:t>имеет свои полуофициальные символы</a:t>
            </a:r>
            <a:r>
              <a:rPr lang="ru-RU" sz="2600" dirty="0" smtClean="0"/>
              <a:t>.</a:t>
            </a:r>
          </a:p>
          <a:p>
            <a:r>
              <a:rPr lang="ru-RU" sz="2600" dirty="0" smtClean="0"/>
              <a:t>Ученицы </a:t>
            </a:r>
            <a:r>
              <a:rPr lang="en-US" sz="2600" dirty="0" smtClean="0"/>
              <a:t>9-</a:t>
            </a:r>
            <a:r>
              <a:rPr lang="ru-RU" sz="2600" dirty="0" smtClean="0"/>
              <a:t>го класса подготовили презентацию по теме </a:t>
            </a:r>
            <a:r>
              <a:rPr lang="en-US" sz="2600" dirty="0"/>
              <a:t>British Floral </a:t>
            </a:r>
            <a:r>
              <a:rPr lang="en-US" sz="2600" dirty="0" smtClean="0"/>
              <a:t>Symbols</a:t>
            </a:r>
            <a:r>
              <a:rPr lang="ru-RU" sz="2600" dirty="0" smtClean="0"/>
              <a:t> и в конце своего выступления подготовили маленький </a:t>
            </a:r>
            <a:r>
              <a:rPr lang="en-US" sz="2600" dirty="0" smtClean="0"/>
              <a:t>Quiz </a:t>
            </a:r>
            <a:r>
              <a:rPr lang="ru-RU" sz="2600" dirty="0" smtClean="0"/>
              <a:t>для учащихся 5 классов.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72" t="34830" r="38359" b="15886"/>
          <a:stretch/>
        </p:blipFill>
        <p:spPr>
          <a:xfrm>
            <a:off x="4716016" y="764704"/>
            <a:ext cx="4203511" cy="253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2997729" cy="282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23649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английском Языке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884" y="836712"/>
            <a:ext cx="8686800" cy="5145435"/>
          </a:xfrm>
        </p:spPr>
        <p:txBody>
          <a:bodyPr>
            <a:normAutofit/>
          </a:bodyPr>
          <a:lstStyle/>
          <a:p>
            <a:r>
              <a:rPr lang="ru-RU" sz="2600" dirty="0" smtClean="0"/>
              <a:t>6 класс тоже принимали активное участие в разработке своих проектов. Они представили свои презентации по теме </a:t>
            </a:r>
            <a:r>
              <a:rPr lang="en-US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school – 40</a:t>
            </a:r>
            <a:r>
              <a:rPr lang="ru-RU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2600" dirty="0" smtClean="0"/>
              <a:t>Учащиеся рассказали нам об истории школы и повседневной жизни в ней. Подробнее можно ознакомиться с презентациями учеников 6 класса </a:t>
            </a:r>
            <a:r>
              <a:rPr lang="ru-RU" sz="2600" dirty="0" smtClean="0">
                <a:hlinkClick r:id="rId2"/>
              </a:rPr>
              <a:t>Смурова Павла </a:t>
            </a:r>
            <a:r>
              <a:rPr lang="ru-RU" sz="2600" dirty="0" smtClean="0"/>
              <a:t>и </a:t>
            </a:r>
            <a:r>
              <a:rPr lang="ru-RU" sz="2600" dirty="0" smtClean="0">
                <a:hlinkClick r:id="rId3"/>
              </a:rPr>
              <a:t>Петровой Жени</a:t>
            </a:r>
            <a:r>
              <a:rPr lang="ru-RU" sz="2600" dirty="0" smtClean="0"/>
              <a:t>.</a:t>
            </a:r>
            <a:endParaRPr lang="ru-RU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4280323" cy="314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17032"/>
            <a:ext cx="4427983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0956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Traditions and Holidays of Great Britain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 numCol="2">
            <a:normAutofit/>
          </a:bodyPr>
          <a:lstStyle/>
          <a:p>
            <a:r>
              <a:rPr lang="ru-RU" sz="2600" dirty="0" smtClean="0"/>
              <a:t>Учащиеся 10 класса подготовили увлекательную </a:t>
            </a:r>
            <a:r>
              <a:rPr lang="ru-RU" sz="2600" dirty="0" smtClean="0">
                <a:hlinkClick r:id="rId2"/>
              </a:rPr>
              <a:t>презентацию</a:t>
            </a:r>
            <a:r>
              <a:rPr lang="ru-RU" sz="2600" dirty="0" smtClean="0"/>
              <a:t> по традициям и праздникам Британии и мы мысленно перенеслись в эту замечательную страну…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6479"/>
            <a:ext cx="4644008" cy="299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6440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74512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497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Подготовка и оформление школы</vt:lpstr>
      <vt:lpstr>План проведения недели английского языка</vt:lpstr>
      <vt:lpstr>Конкурс творческих проектов «Enjoy English”   «Our school-40».</vt:lpstr>
      <vt:lpstr> «British Floral Symbols».</vt:lpstr>
      <vt:lpstr>Проекты на английском Языке </vt:lpstr>
      <vt:lpstr>Traditions and Holidays of Great Britain</vt:lpstr>
      <vt:lpstr>Изготовление брошюр</vt:lpstr>
      <vt:lpstr>Конкурс проектов «Занимательный английский» </vt:lpstr>
      <vt:lpstr>«…И пробуждается поэзия во мне…» Литературная классика в переводе. Художественное чтение стихов.</vt:lpstr>
      <vt:lpstr>Викторина</vt:lpstr>
      <vt:lpstr>В мире Walt Disney: Thumbelina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Владелец</cp:lastModifiedBy>
  <cp:revision>48</cp:revision>
  <dcterms:created xsi:type="dcterms:W3CDTF">2012-07-31T15:34:20Z</dcterms:created>
  <dcterms:modified xsi:type="dcterms:W3CDTF">2016-03-16T06:17:00Z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