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56" r:id="rId4"/>
    <p:sldId id="257" r:id="rId5"/>
    <p:sldId id="258" r:id="rId6"/>
    <p:sldId id="259" r:id="rId7"/>
    <p:sldId id="260"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07.02.2018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07.02.2018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pPr algn="ctr"/>
            <a:r>
              <a:rPr lang="en-US" sz="8800" dirty="0" smtClean="0"/>
              <a:t> </a:t>
            </a:r>
            <a:r>
              <a:rPr lang="en-US" sz="9600" dirty="0" smtClean="0"/>
              <a:t>Project</a:t>
            </a:r>
            <a:r>
              <a:rPr lang="en-US" dirty="0" smtClean="0"/>
              <a:t> </a:t>
            </a:r>
            <a:endParaRPr lang="ru-RU" dirty="0"/>
          </a:p>
        </p:txBody>
      </p:sp>
      <p:sp>
        <p:nvSpPr>
          <p:cNvPr id="6" name="Подзаголовок 5"/>
          <p:cNvSpPr>
            <a:spLocks noGrp="1"/>
          </p:cNvSpPr>
          <p:nvPr>
            <p:ph type="subTitle" idx="1"/>
          </p:nvPr>
        </p:nvSpPr>
        <p:spPr>
          <a:xfrm>
            <a:off x="533400" y="3228536"/>
            <a:ext cx="7854696" cy="3272298"/>
          </a:xfrm>
        </p:spPr>
        <p:txBody>
          <a:bodyPr>
            <a:normAutofit/>
          </a:bodyPr>
          <a:lstStyle/>
          <a:p>
            <a:pPr algn="l"/>
            <a:r>
              <a:rPr lang="en-US" sz="900" dirty="0" smtClean="0"/>
              <a:t>      </a:t>
            </a:r>
            <a:r>
              <a:rPr lang="en-US" sz="3600" dirty="0" smtClean="0"/>
              <a:t>Olga </a:t>
            </a:r>
            <a:r>
              <a:rPr lang="en-US" sz="3600" dirty="0" err="1" smtClean="0"/>
              <a:t>Rogozhnikova</a:t>
            </a:r>
            <a:r>
              <a:rPr lang="en-US" sz="3600" dirty="0" smtClean="0"/>
              <a:t>, </a:t>
            </a:r>
            <a:r>
              <a:rPr lang="en-US" sz="3600" dirty="0" err="1" smtClean="0"/>
              <a:t>Kseniya</a:t>
            </a:r>
            <a:r>
              <a:rPr lang="en-US" sz="3600" dirty="0" smtClean="0"/>
              <a:t> </a:t>
            </a:r>
            <a:r>
              <a:rPr lang="en-US" sz="3600" dirty="0" err="1" smtClean="0"/>
              <a:t>Kuraleva</a:t>
            </a:r>
            <a:r>
              <a:rPr lang="en-US" sz="3600" dirty="0" smtClean="0"/>
              <a:t> </a:t>
            </a:r>
          </a:p>
          <a:p>
            <a:pPr algn="just"/>
            <a:r>
              <a:rPr lang="en-US" sz="3600" dirty="0" smtClean="0"/>
              <a:t>                     Anna </a:t>
            </a:r>
            <a:r>
              <a:rPr lang="en-US" sz="3600" dirty="0" err="1" smtClean="0"/>
              <a:t>Shashkova</a:t>
            </a:r>
            <a:r>
              <a:rPr lang="en-US" sz="3600" dirty="0" smtClean="0"/>
              <a:t> </a:t>
            </a:r>
          </a:p>
          <a:p>
            <a:pPr algn="just"/>
            <a:r>
              <a:rPr lang="en-US" sz="3600" dirty="0" smtClean="0"/>
              <a:t>                         </a:t>
            </a:r>
            <a:r>
              <a:rPr lang="en-US" sz="6000" dirty="0" smtClean="0"/>
              <a:t>9</a:t>
            </a:r>
            <a:r>
              <a:rPr lang="ru-RU" sz="6000" dirty="0" smtClean="0"/>
              <a:t> «В»</a:t>
            </a:r>
            <a:endParaRPr lang="ru-RU" sz="6000" dirty="0"/>
          </a:p>
        </p:txBody>
      </p:sp>
    </p:spTree>
  </p:cSld>
  <p:clrMapOvr>
    <a:masterClrMapping/>
  </p:clrMapOvr>
  <p:transition advTm="173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6" name="Текст 5"/>
          <p:cNvSpPr>
            <a:spLocks noGrp="1"/>
          </p:cNvSpPr>
          <p:nvPr>
            <p:ph type="body" idx="2"/>
          </p:nvPr>
        </p:nvSpPr>
        <p:spPr/>
        <p:txBody>
          <a:bodyPr>
            <a:noAutofit/>
          </a:bodyPr>
          <a:lstStyle/>
          <a:p>
            <a:r>
              <a:rPr lang="en-US" sz="4800" dirty="0" smtClean="0"/>
              <a:t>2018 the New year we wish You good luck and good exams</a:t>
            </a:r>
            <a:r>
              <a:rPr lang="ru-RU" sz="4800" dirty="0" smtClean="0"/>
              <a:t>.</a:t>
            </a:r>
            <a:endParaRPr lang="ru-RU" sz="4800" dirty="0"/>
          </a:p>
        </p:txBody>
      </p:sp>
      <p:sp>
        <p:nvSpPr>
          <p:cNvPr id="5" name="Содержимое 4"/>
          <p:cNvSpPr>
            <a:spLocks noGrp="1"/>
          </p:cNvSpPr>
          <p:nvPr>
            <p:ph sz="half" idx="1"/>
          </p:nvPr>
        </p:nvSpPr>
        <p:spPr/>
        <p:txBody>
          <a:bodyPr/>
          <a:lstStyle/>
          <a:p>
            <a:endParaRPr lang="ru-RU" dirty="0"/>
          </a:p>
        </p:txBody>
      </p:sp>
      <p:pic>
        <p:nvPicPr>
          <p:cNvPr id="1026" name="Picture 2" descr="C:\Users\Denis\Desktop\1210-rozhdestvenskiye-shchenki-oboi.jpg"/>
          <p:cNvPicPr>
            <a:picLocks noChangeAspect="1" noChangeArrowheads="1"/>
          </p:cNvPicPr>
          <p:nvPr/>
        </p:nvPicPr>
        <p:blipFill>
          <a:blip r:embed="rId2" cstate="print"/>
          <a:srcRect/>
          <a:stretch>
            <a:fillRect/>
          </a:stretch>
        </p:blipFill>
        <p:spPr bwMode="auto">
          <a:xfrm>
            <a:off x="3571836" y="1643050"/>
            <a:ext cx="5572164" cy="4418344"/>
          </a:xfrm>
          <a:prstGeom prst="rect">
            <a:avLst/>
          </a:prstGeom>
          <a:noFill/>
        </p:spPr>
      </p:pic>
    </p:spTree>
  </p:cSld>
  <p:clrMapOvr>
    <a:masterClrMapping/>
  </p:clrMapOvr>
  <p:transition advTm="4875">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t>   The dog is a faithful friend</a:t>
            </a:r>
            <a:endParaRPr lang="ru-RU" b="1" dirty="0"/>
          </a:p>
        </p:txBody>
      </p:sp>
      <p:sp>
        <p:nvSpPr>
          <p:cNvPr id="9" name="Содержимое 8"/>
          <p:cNvSpPr>
            <a:spLocks noGrp="1"/>
          </p:cNvSpPr>
          <p:nvPr>
            <p:ph sz="half" idx="1"/>
          </p:nvPr>
        </p:nvSpPr>
        <p:spPr/>
        <p:txBody>
          <a:bodyPr/>
          <a:lstStyle/>
          <a:p>
            <a:endParaRPr lang="ru-RU"/>
          </a:p>
        </p:txBody>
      </p:sp>
      <p:sp>
        <p:nvSpPr>
          <p:cNvPr id="10" name="Содержимое 9"/>
          <p:cNvSpPr>
            <a:spLocks noGrp="1"/>
          </p:cNvSpPr>
          <p:nvPr>
            <p:ph sz="half" idx="2"/>
          </p:nvPr>
        </p:nvSpPr>
        <p:spPr/>
        <p:txBody>
          <a:bodyPr/>
          <a:lstStyle/>
          <a:p>
            <a:endParaRPr lang="ru-RU" dirty="0"/>
          </a:p>
        </p:txBody>
      </p:sp>
      <p:pic>
        <p:nvPicPr>
          <p:cNvPr id="1026" name="Picture 2" descr="C:\Users\Denis\Desktop\E6EJvT89R6w.jpg"/>
          <p:cNvPicPr>
            <a:picLocks noChangeAspect="1" noChangeArrowheads="1"/>
          </p:cNvPicPr>
          <p:nvPr/>
        </p:nvPicPr>
        <p:blipFill>
          <a:blip r:embed="rId2" cstate="print"/>
          <a:srcRect/>
          <a:stretch>
            <a:fillRect/>
          </a:stretch>
        </p:blipFill>
        <p:spPr bwMode="auto">
          <a:xfrm>
            <a:off x="714348" y="2000240"/>
            <a:ext cx="3571900" cy="4133463"/>
          </a:xfrm>
          <a:prstGeom prst="rect">
            <a:avLst/>
          </a:prstGeom>
          <a:noFill/>
        </p:spPr>
      </p:pic>
      <p:pic>
        <p:nvPicPr>
          <p:cNvPr id="1027" name="Picture 3" descr="C:\Users\Denis\Desktop\dog-best-friends-10.jpg"/>
          <p:cNvPicPr>
            <a:picLocks noChangeAspect="1" noChangeArrowheads="1"/>
          </p:cNvPicPr>
          <p:nvPr/>
        </p:nvPicPr>
        <p:blipFill>
          <a:blip r:embed="rId3" cstate="print"/>
          <a:srcRect/>
          <a:stretch>
            <a:fillRect/>
          </a:stretch>
        </p:blipFill>
        <p:spPr bwMode="auto">
          <a:xfrm>
            <a:off x="4714876" y="2000240"/>
            <a:ext cx="3929090" cy="4222758"/>
          </a:xfrm>
          <a:prstGeom prst="rect">
            <a:avLst/>
          </a:prstGeom>
          <a:noFill/>
        </p:spPr>
      </p:pic>
    </p:spTree>
  </p:cSld>
  <p:clrMapOvr>
    <a:masterClrMapping/>
  </p:clrMapOvr>
  <p:transition advTm="2875">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rot="930119">
            <a:off x="571472" y="428604"/>
            <a:ext cx="2143140" cy="2286016"/>
          </a:xfrm>
        </p:spPr>
        <p:txBody>
          <a:bodyPr>
            <a:noAutofit/>
          </a:bodyPr>
          <a:lstStyle/>
          <a:p>
            <a:r>
              <a:rPr lang="en-AU" sz="4800" dirty="0" smtClean="0"/>
              <a:t>Dog </a:t>
            </a:r>
            <a:r>
              <a:rPr lang="ru-RU" sz="4800" dirty="0" smtClean="0"/>
              <a:t>         </a:t>
            </a:r>
            <a:br>
              <a:rPr lang="ru-RU" sz="4800" dirty="0" smtClean="0"/>
            </a:br>
            <a:r>
              <a:rPr lang="en-AU" sz="4800" dirty="0" smtClean="0"/>
              <a:t>  </a:t>
            </a:r>
            <a:r>
              <a:rPr lang="en-US" sz="4800" dirty="0" smtClean="0"/>
              <a:t>and</a:t>
            </a:r>
            <a:r>
              <a:rPr lang="ru-RU" sz="4800" dirty="0" smtClean="0"/>
              <a:t>     </a:t>
            </a:r>
            <a:br>
              <a:rPr lang="ru-RU" sz="4800" dirty="0" smtClean="0"/>
            </a:br>
            <a:r>
              <a:rPr lang="ru-RU" sz="4800" dirty="0" smtClean="0"/>
              <a:t>    </a:t>
            </a:r>
            <a:r>
              <a:rPr lang="en-AU" sz="4800" dirty="0" smtClean="0"/>
              <a:t>man</a:t>
            </a:r>
            <a:endParaRPr lang="ru-RU" sz="4800" dirty="0"/>
          </a:p>
        </p:txBody>
      </p:sp>
      <p:sp>
        <p:nvSpPr>
          <p:cNvPr id="9" name="Рисунок 8"/>
          <p:cNvSpPr>
            <a:spLocks noGrp="1"/>
          </p:cNvSpPr>
          <p:nvPr>
            <p:ph type="pic" idx="1"/>
          </p:nvPr>
        </p:nvSpPr>
        <p:spPr/>
      </p:sp>
      <p:sp>
        <p:nvSpPr>
          <p:cNvPr id="10" name="Текст 9"/>
          <p:cNvSpPr>
            <a:spLocks noGrp="1"/>
          </p:cNvSpPr>
          <p:nvPr>
            <p:ph type="body" sz="half" idx="2"/>
          </p:nvPr>
        </p:nvSpPr>
        <p:spPr>
          <a:xfrm rot="531171">
            <a:off x="285720" y="3429000"/>
            <a:ext cx="2643206" cy="2322196"/>
          </a:xfrm>
        </p:spPr>
        <p:txBody>
          <a:bodyPr>
            <a:noAutofit/>
          </a:bodyPr>
          <a:lstStyle/>
          <a:p>
            <a:r>
              <a:rPr lang="en-US" sz="2400" dirty="0" smtClean="0"/>
              <a:t>Dogs are very loyal to people. There are many legends about dogs and one of them is about Hachiko.</a:t>
            </a:r>
            <a:endParaRPr lang="ru-RU" sz="2400" dirty="0"/>
          </a:p>
        </p:txBody>
      </p:sp>
      <p:pic>
        <p:nvPicPr>
          <p:cNvPr id="2050" name="Picture 2" descr="C:\Users\Denis\Desktop\hachiko-001.jpg"/>
          <p:cNvPicPr>
            <a:picLocks noChangeAspect="1" noChangeArrowheads="1"/>
          </p:cNvPicPr>
          <p:nvPr/>
        </p:nvPicPr>
        <p:blipFill>
          <a:blip r:embed="rId2" cstate="print"/>
          <a:srcRect/>
          <a:stretch>
            <a:fillRect/>
          </a:stretch>
        </p:blipFill>
        <p:spPr bwMode="auto">
          <a:xfrm rot="478853">
            <a:off x="3124091" y="1078841"/>
            <a:ext cx="5545590" cy="4232380"/>
          </a:xfrm>
          <a:prstGeom prst="rect">
            <a:avLst/>
          </a:prstGeom>
          <a:noFill/>
        </p:spPr>
      </p:pic>
    </p:spTree>
  </p:cSld>
  <p:clrMapOvr>
    <a:masterClrMapping/>
  </p:clrMapOvr>
  <p:transition advTm="10359">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lstStyle/>
          <a:p>
            <a:endParaRPr lang="ru-RU"/>
          </a:p>
        </p:txBody>
      </p:sp>
      <p:sp>
        <p:nvSpPr>
          <p:cNvPr id="4" name="Текст 3"/>
          <p:cNvSpPr>
            <a:spLocks noGrp="1"/>
          </p:cNvSpPr>
          <p:nvPr>
            <p:ph type="body" idx="2"/>
          </p:nvPr>
        </p:nvSpPr>
        <p:spPr/>
        <p:txBody>
          <a:bodyPr>
            <a:noAutofit/>
          </a:bodyPr>
          <a:lstStyle/>
          <a:p>
            <a:r>
              <a:rPr lang="en-US" sz="2000" dirty="0" smtClean="0"/>
              <a:t>In 1925, Professor Ueno, Hidesaburo died of a heart attack. At that time Hachiko was eighteen years old. Despite this, he still continued to wait for his master. As before, the faithful dog came every day to the station until late evening. Relatives tried to identify Hachiko with friends, but, alas, once again, the dog continued to walk to the station and wait for the host.</a:t>
            </a:r>
            <a:endParaRPr lang="ru-RU" sz="2000" dirty="0"/>
          </a:p>
        </p:txBody>
      </p:sp>
      <p:pic>
        <p:nvPicPr>
          <p:cNvPr id="3074" name="Picture 2" descr="C:\Users\Denis\Desktop\Hachi-and-the-Professor-hachiko-26118911-1067-1600.jpg"/>
          <p:cNvPicPr>
            <a:picLocks noChangeAspect="1" noChangeArrowheads="1"/>
          </p:cNvPicPr>
          <p:nvPr/>
        </p:nvPicPr>
        <p:blipFill>
          <a:blip r:embed="rId2" cstate="print"/>
          <a:srcRect/>
          <a:stretch>
            <a:fillRect/>
          </a:stretch>
        </p:blipFill>
        <p:spPr bwMode="auto">
          <a:xfrm>
            <a:off x="4786314" y="1571612"/>
            <a:ext cx="3297366" cy="4944504"/>
          </a:xfrm>
          <a:prstGeom prst="rect">
            <a:avLst/>
          </a:prstGeom>
          <a:noFill/>
        </p:spPr>
      </p:pic>
    </p:spTree>
  </p:cSld>
  <p:clrMapOvr>
    <a:masterClrMapping/>
  </p:clrMapOvr>
  <p:transition advTm="29297">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685800" y="1676400"/>
            <a:ext cx="2743200" cy="4572000"/>
          </a:xfrm>
        </p:spPr>
        <p:txBody>
          <a:bodyPr>
            <a:noAutofit/>
          </a:bodyPr>
          <a:lstStyle/>
          <a:p>
            <a:r>
              <a:rPr lang="en-US" sz="2400" dirty="0" smtClean="0"/>
              <a:t>Dogs love their owners. They are waiting and bored near the threshold even when the owner drove up to the house, the dog always finds the sound of his car and, with faithful eyes and wagging tail, he meets his master.</a:t>
            </a:r>
            <a:endParaRPr lang="ru-RU" sz="2400" dirty="0"/>
          </a:p>
        </p:txBody>
      </p:sp>
      <p:sp>
        <p:nvSpPr>
          <p:cNvPr id="4" name="Содержимое 3"/>
          <p:cNvSpPr>
            <a:spLocks noGrp="1"/>
          </p:cNvSpPr>
          <p:nvPr>
            <p:ph sz="half" idx="1"/>
          </p:nvPr>
        </p:nvSpPr>
        <p:spPr/>
        <p:txBody>
          <a:bodyPr/>
          <a:lstStyle/>
          <a:p>
            <a:endParaRPr lang="ru-RU" dirty="0"/>
          </a:p>
        </p:txBody>
      </p:sp>
      <p:pic>
        <p:nvPicPr>
          <p:cNvPr id="4099" name="Picture 3" descr="C:\Users\Denis\Desktop\sobaka-glyadya-v-glaza-hozyaina-manipuliruet-urovnem-oksitocina-v-ego-organizme.jpg"/>
          <p:cNvPicPr>
            <a:picLocks noChangeAspect="1" noChangeArrowheads="1"/>
          </p:cNvPicPr>
          <p:nvPr/>
        </p:nvPicPr>
        <p:blipFill>
          <a:blip r:embed="rId2" cstate="print"/>
          <a:srcRect/>
          <a:stretch>
            <a:fillRect/>
          </a:stretch>
        </p:blipFill>
        <p:spPr bwMode="auto">
          <a:xfrm rot="483410">
            <a:off x="3505189" y="2064660"/>
            <a:ext cx="5243083" cy="3495388"/>
          </a:xfrm>
          <a:prstGeom prst="rect">
            <a:avLst/>
          </a:prstGeom>
          <a:noFill/>
        </p:spPr>
      </p:pic>
    </p:spTree>
  </p:cSld>
  <p:clrMapOvr>
    <a:masterClrMapping/>
  </p:clrMapOvr>
  <p:transition advTm="17453">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0562" y="6215082"/>
            <a:ext cx="2214578" cy="2585323"/>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p:txBody>
      </p:sp>
      <p:pic>
        <p:nvPicPr>
          <p:cNvPr id="5122" name="Picture 2" descr="C:\Users\Denis\Desktop\border-kolli-1.jpg"/>
          <p:cNvPicPr>
            <a:picLocks noChangeAspect="1" noChangeArrowheads="1"/>
          </p:cNvPicPr>
          <p:nvPr/>
        </p:nvPicPr>
        <p:blipFill>
          <a:blip r:embed="rId2" cstate="print"/>
          <a:srcRect/>
          <a:stretch>
            <a:fillRect/>
          </a:stretch>
        </p:blipFill>
        <p:spPr bwMode="auto">
          <a:xfrm>
            <a:off x="771525" y="909638"/>
            <a:ext cx="7943879" cy="4376750"/>
          </a:xfrm>
          <a:prstGeom prst="rect">
            <a:avLst/>
          </a:prstGeom>
          <a:noFill/>
        </p:spPr>
      </p:pic>
      <p:sp>
        <p:nvSpPr>
          <p:cNvPr id="6" name="TextBox 5"/>
          <p:cNvSpPr txBox="1"/>
          <p:nvPr/>
        </p:nvSpPr>
        <p:spPr>
          <a:xfrm>
            <a:off x="785786" y="5500702"/>
            <a:ext cx="7929618" cy="830997"/>
          </a:xfrm>
          <a:prstGeom prst="rect">
            <a:avLst/>
          </a:prstGeom>
          <a:noFill/>
        </p:spPr>
        <p:txBody>
          <a:bodyPr wrap="square" rtlCol="0">
            <a:spAutoFit/>
          </a:bodyPr>
          <a:lstStyle/>
          <a:p>
            <a:r>
              <a:rPr lang="en-US" sz="2400" dirty="0" smtClean="0"/>
              <a:t>Dogs are not people. They do not betray, do not leave and always come back.</a:t>
            </a:r>
            <a:endParaRPr lang="ru-RU" sz="2400" dirty="0"/>
          </a:p>
        </p:txBody>
      </p:sp>
    </p:spTree>
  </p:cSld>
  <p:clrMapOvr>
    <a:masterClrMapping/>
  </p:clrMapOvr>
  <p:transition advTm="6969">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130</TotalTime>
  <Words>201</Words>
  <Application>Microsoft Office PowerPoint</Application>
  <PresentationFormat>Экран (4:3)</PresentationFormat>
  <Paragraphs>18</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Поток</vt:lpstr>
      <vt:lpstr> Project </vt:lpstr>
      <vt:lpstr>Слайд 2</vt:lpstr>
      <vt:lpstr>   The dog is a faithful friend</vt:lpstr>
      <vt:lpstr>Dog             and          man</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dog - faithful friend of man</dc:title>
  <dc:creator>Denis</dc:creator>
  <cp:lastModifiedBy>Учитель</cp:lastModifiedBy>
  <cp:revision>17</cp:revision>
  <dcterms:created xsi:type="dcterms:W3CDTF">2018-01-28T12:45:32Z</dcterms:created>
  <dcterms:modified xsi:type="dcterms:W3CDTF">2018-02-07T09:24:46Z</dcterms:modified>
</cp:coreProperties>
</file>