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05C176-4AEF-4225-A972-17656AA9216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CBF43F6-472C-4B57-91DF-1AF35AC55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7167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205" y="1196752"/>
            <a:ext cx="8706750" cy="489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ockweek.ru/wp-content/uploads/2017/06/GRUPPA-SABATON-SOTRUDNICHESTVO-S-WORLD-OF-TANKS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93" y="1593032"/>
            <a:ext cx="8447614" cy="47517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 lvl="8"/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Тоббе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Энглунд  </a:t>
            </a:r>
            <a:r>
              <a:rPr lang="ru-RU" sz="2400" dirty="0" smtClean="0">
                <a:solidFill>
                  <a:srgbClr val="7030A0"/>
                </a:solidFill>
              </a:rPr>
              <a:t>Пэр </a:t>
            </a:r>
            <a:r>
              <a:rPr lang="ru-RU" sz="2400" dirty="0">
                <a:solidFill>
                  <a:srgbClr val="7030A0"/>
                </a:solidFill>
              </a:rPr>
              <a:t>Сундстрём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Крис </a:t>
            </a:r>
            <a:r>
              <a:rPr lang="ru-RU" sz="2400" dirty="0">
                <a:solidFill>
                  <a:srgbClr val="00B050"/>
                </a:solidFill>
              </a:rPr>
              <a:t>Рёланд  </a:t>
            </a:r>
            <a:r>
              <a:rPr lang="ru-RU" sz="2400" dirty="0" err="1" smtClean="0">
                <a:solidFill>
                  <a:srgbClr val="FF0000"/>
                </a:solidFill>
              </a:rPr>
              <a:t>Йоаким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Броден</a:t>
            </a:r>
            <a:r>
              <a:rPr lang="ru-RU" sz="2400" dirty="0">
                <a:solidFill>
                  <a:srgbClr val="FF0000"/>
                </a:solidFill>
              </a:rPr>
              <a:t>                                                                    </a:t>
            </a:r>
          </a:p>
        </p:txBody>
      </p:sp>
      <p:sp>
        <p:nvSpPr>
          <p:cNvPr id="6" name="Стрелка вниз 5"/>
          <p:cNvSpPr/>
          <p:nvPr/>
        </p:nvSpPr>
        <p:spPr>
          <a:xfrm rot="21318343" flipH="1">
            <a:off x="1378391" y="1218369"/>
            <a:ext cx="576064" cy="1166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430477">
            <a:off x="2774879" y="1370831"/>
            <a:ext cx="484632" cy="1165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733990">
            <a:off x="4755947" y="1185668"/>
            <a:ext cx="484632" cy="1231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61705" y="1345128"/>
            <a:ext cx="484632" cy="1548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43304" y="4286256"/>
            <a:ext cx="8721184" cy="18790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«Primo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Victoria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en-US" dirty="0" err="1" smtClean="0">
                <a:solidFill>
                  <a:srgbClr val="002060"/>
                </a:solidFill>
              </a:rPr>
              <a:t>Metalizer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</a:t>
            </a:r>
            <a:r>
              <a:rPr lang="en-GB" dirty="0" smtClean="0">
                <a:solidFill>
                  <a:srgbClr val="FFC000"/>
                </a:solidFill>
              </a:rPr>
              <a:t>«</a:t>
            </a:r>
            <a:r>
              <a:rPr lang="en-US" dirty="0" smtClean="0">
                <a:solidFill>
                  <a:srgbClr val="FFC000"/>
                </a:solidFill>
              </a:rPr>
              <a:t>Heroes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 </a:t>
            </a:r>
            <a:r>
              <a:rPr lang="ru-RU" dirty="0" smtClean="0">
                <a:solidFill>
                  <a:srgbClr val="92D050"/>
                </a:solidFill>
              </a:rPr>
              <a:t>200</a:t>
            </a:r>
            <a:r>
              <a:rPr lang="en-US" dirty="0" smtClean="0">
                <a:solidFill>
                  <a:srgbClr val="92D050"/>
                </a:solidFill>
              </a:rPr>
              <a:t>5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               </a:t>
            </a:r>
            <a:r>
              <a:rPr lang="ru-RU" dirty="0" smtClean="0">
                <a:solidFill>
                  <a:srgbClr val="FFC000"/>
                </a:solidFill>
              </a:rPr>
              <a:t>          </a:t>
            </a:r>
            <a:r>
              <a:rPr lang="en-US" dirty="0" smtClean="0">
                <a:solidFill>
                  <a:srgbClr val="92D050"/>
                </a:solidFill>
              </a:rPr>
              <a:t>20</a:t>
            </a:r>
            <a:r>
              <a:rPr lang="ru-RU" dirty="0" smtClean="0">
                <a:solidFill>
                  <a:srgbClr val="92D050"/>
                </a:solidFill>
              </a:rPr>
              <a:t>0</a:t>
            </a:r>
            <a:r>
              <a:rPr lang="en-US" dirty="0" smtClean="0">
                <a:solidFill>
                  <a:srgbClr val="92D050"/>
                </a:solidFill>
              </a:rPr>
              <a:t>7</a:t>
            </a:r>
            <a:r>
              <a:rPr lang="ru-RU" dirty="0" smtClean="0"/>
              <a:t>                           </a:t>
            </a:r>
            <a:r>
              <a:rPr lang="en-US" dirty="0" smtClean="0">
                <a:solidFill>
                  <a:srgbClr val="92D050"/>
                </a:solidFill>
              </a:rPr>
              <a:t>201</a:t>
            </a:r>
            <a:r>
              <a:rPr lang="ru-RU" dirty="0" smtClean="0">
                <a:solidFill>
                  <a:srgbClr val="92D050"/>
                </a:solidFill>
              </a:rPr>
              <a:t>4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85794"/>
            <a:ext cx="7286676" cy="857256"/>
          </a:xfrm>
        </p:spPr>
        <p:txBody>
          <a:bodyPr>
            <a:normAutofit fontScale="90000"/>
          </a:bodyPr>
          <a:lstStyle/>
          <a:p>
            <a:r>
              <a:rPr b="1" dirty="0" smtClean="0">
                <a:solidFill>
                  <a:schemeClr val="tx2">
                    <a:lumMod val="75000"/>
                  </a:schemeClr>
                </a:solidFill>
              </a:rPr>
              <a:t>Early career and first albums</a:t>
            </a:r>
            <a:r>
              <a:rPr b="1" dirty="0" smtClean="0"/>
              <a:t/>
            </a:r>
            <a:br>
              <a:rPr b="1" dirty="0" smtClean="0"/>
            </a:br>
            <a:endParaRPr lang="ru-RU" dirty="0"/>
          </a:p>
        </p:txBody>
      </p:sp>
      <p:pic>
        <p:nvPicPr>
          <p:cNvPr id="5" name="Picture 2" descr="https://ov5.ru/media/catalog/product/cache/1/image/9df78eab33525d08d6e5fb8d27136e95/s/a/sabaton_metalizer_re-ar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799" y="1634732"/>
            <a:ext cx="2643206" cy="2643206"/>
          </a:xfrm>
          <a:prstGeom prst="rect">
            <a:avLst/>
          </a:prstGeom>
          <a:noFill/>
        </p:spPr>
      </p:pic>
      <p:pic>
        <p:nvPicPr>
          <p:cNvPr id="16388" name="Picture 4" descr="https://downrose.com/data/file/TORRENT_MUSIC/885343249_jo0NG19z_55a9e92af45bea2264c594be6d3370af92d8dd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04" y="1626414"/>
            <a:ext cx="2976583" cy="2643206"/>
          </a:xfrm>
          <a:prstGeom prst="rect">
            <a:avLst/>
          </a:prstGeom>
          <a:noFill/>
        </p:spPr>
      </p:pic>
      <p:sp>
        <p:nvSpPr>
          <p:cNvPr id="16390" name="AutoShape 6" descr="https://thefuzemagazine.com/wp-content/uploads/2016/09/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thefuzemagazine.com/wp-content/uploads/2016/09/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thefuzemagazine.com/wp-content/uploads/2016/09/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3290" y="1590057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785950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tx2">
                    <a:lumMod val="50000"/>
                  </a:schemeClr>
                </a:solidFill>
              </a:rPr>
              <a:t>Thank you for your attention!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smtClean="0">
                <a:solidFill>
                  <a:schemeClr val="tx2">
                    <a:lumMod val="50000"/>
                  </a:schemeClr>
                </a:solidFill>
              </a:rPr>
              <a:t>Meet next year!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</TotalTime>
  <Words>38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Слайд 1</vt:lpstr>
      <vt:lpstr>Тоббе Энглунд  Пэр Сундстрём Крис Рёланд  Йоаким Броден                                                                    </vt:lpstr>
      <vt:lpstr>Early career and first albums </vt:lpstr>
      <vt:lpstr>Thank you for your attention! Meet next year!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Пользователь Windows</cp:lastModifiedBy>
  <cp:revision>14</cp:revision>
  <dcterms:created xsi:type="dcterms:W3CDTF">2019-01-15T06:01:23Z</dcterms:created>
  <dcterms:modified xsi:type="dcterms:W3CDTF">2019-01-18T07:02:58Z</dcterms:modified>
</cp:coreProperties>
</file>