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4" r:id="rId9"/>
    <p:sldId id="261" r:id="rId10"/>
    <p:sldId id="266" r:id="rId11"/>
    <p:sldId id="267" r:id="rId12"/>
    <p:sldId id="268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83;&#1077;&#1082;&#1089;&#1077;&#1081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проголосовавших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smtClean="0"/>
                      <a:t>8%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smtClean="0"/>
                      <a:t>0%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smtClean="0"/>
                      <a:t>0%</a:t>
                    </a:r>
                    <a:endParaRPr lang="en-US"/>
                  </a:p>
                </c:rich>
              </c:tx>
              <c:showVal val="1"/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Классический</c:v>
                </c:pt>
                <c:pt idx="1">
                  <c:v>Школьная форма</c:v>
                </c:pt>
                <c:pt idx="2">
                  <c:v>Спортивный </c:v>
                </c:pt>
                <c:pt idx="3">
                  <c:v>Свободный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10</c:v>
                </c:pt>
                <c:pt idx="2">
                  <c:v>7</c:v>
                </c:pt>
                <c:pt idx="3">
                  <c:v>40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59333827497680469"/>
          <c:y val="8.1560985260658872E-2"/>
          <c:w val="0.33174136135006493"/>
          <c:h val="0.8504597187948657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929" y="1516380"/>
            <a:ext cx="10687050" cy="2312669"/>
          </a:xfrm>
        </p:spPr>
        <p:txBody>
          <a:bodyPr/>
          <a:lstStyle/>
          <a:p>
            <a:r>
              <a:rPr lang="en-US" sz="96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style</a:t>
            </a:r>
            <a:endParaRPr lang="ru-RU" sz="9600" b="1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7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Pb4UughEZ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05794" cy="3148149"/>
          </a:xfrm>
        </p:spPr>
      </p:pic>
      <p:pic>
        <p:nvPicPr>
          <p:cNvPr id="31746" name="Picture 2" descr="C:\Users\алексей\Desktop\Преза\QPpD6a4Pcy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4697" y="0"/>
            <a:ext cx="4587783" cy="6858000"/>
          </a:xfrm>
          <a:prstGeom prst="rect">
            <a:avLst/>
          </a:prstGeom>
          <a:noFill/>
        </p:spPr>
      </p:pic>
      <p:pic>
        <p:nvPicPr>
          <p:cNvPr id="31747" name="Picture 3" descr="C:\Users\алексей\Desktop\Преза\tiJalMOHfD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2023"/>
            <a:ext cx="3827417" cy="3735977"/>
          </a:xfrm>
          <a:prstGeom prst="rect">
            <a:avLst/>
          </a:prstGeom>
          <a:noFill/>
        </p:spPr>
      </p:pic>
      <p:pic>
        <p:nvPicPr>
          <p:cNvPr id="31749" name="Picture 5" descr="http://skygear.ru/images/uploaded/p108767-the-north-face-front-point-jacket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4834" y="0"/>
            <a:ext cx="45371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In our school, prefer more Polo Ralph Lauren.</a:t>
            </a:r>
            <a:br>
              <a:rPr lang="en-US" sz="3600" i="1" dirty="0" smtClean="0"/>
            </a:br>
            <a:r>
              <a:rPr lang="ru-RU" sz="3600" i="1" dirty="0" smtClean="0"/>
              <a:t>А в нашей школе ,больше предпочитают </a:t>
            </a:r>
            <a:r>
              <a:rPr lang="en-US" sz="3600" i="1" dirty="0" smtClean="0"/>
              <a:t>Polo Ralph Lauren.</a:t>
            </a:r>
            <a:endParaRPr lang="ru-RU" sz="3600" i="1" dirty="0"/>
          </a:p>
        </p:txBody>
      </p:sp>
      <p:pic>
        <p:nvPicPr>
          <p:cNvPr id="6" name="Содержимое 5" descr="4d5Ovp1AG7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772" y="2860766"/>
            <a:ext cx="5107577" cy="36314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JCV3g5_W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1" y="679269"/>
            <a:ext cx="6583680" cy="4010297"/>
          </a:xfrm>
        </p:spPr>
      </p:pic>
      <p:pic>
        <p:nvPicPr>
          <p:cNvPr id="1026" name="Picture 2" descr="C:\Users\алексей\Desktop\Преза\IUHfAXHKS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949" y="0"/>
            <a:ext cx="3978898" cy="5709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38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Let's sum up the results: Most of teenagers are ready to spend a lot of money for branded clothes to be fashionable, but at the same time teenagers don't notice that they have no opinion. And it is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Подведём итоги: Большинство подростков готовы тратить много денег на брендовую одежду, для того чтобы быть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модным, но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этом подростки не замечают что у них нет своего мнения. И это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8269" y="4293869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72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 </a:t>
            </a:r>
            <a:r>
              <a:rPr lang="en-US" sz="72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instinct</a:t>
            </a:r>
            <a:r>
              <a:rPr lang="ru-RU" sz="72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i="1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7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провели опрос среди учащихся нашей школы(опрошено70 человек): </a:t>
            </a:r>
            <a:r>
              <a:rPr lang="ru-RU" dirty="0" smtClean="0"/>
              <a:t>Какой </a:t>
            </a:r>
            <a:r>
              <a:rPr lang="ru-RU" dirty="0" smtClean="0"/>
              <a:t>стиль одежды вам нравится больше носить в школе?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797468" y="3333117"/>
          <a:ext cx="6995966" cy="374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95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want to pay attention to the youth style and exactly what modern teenagers dress.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хотим обратить внимание на молодёжный стиль, а именно то, во что одеваются современные подростки.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4540" y="2184698"/>
            <a:ext cx="5505450" cy="4163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17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52" y="132678"/>
            <a:ext cx="9404723" cy="1400530"/>
          </a:xfrm>
        </p:spPr>
        <p:txBody>
          <a:bodyPr/>
          <a:lstStyle/>
          <a:p>
            <a:r>
              <a:rPr lang="en-US" sz="5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Tommy Hilfiger</a:t>
            </a:r>
            <a:endParaRPr lang="ru-RU" sz="5400" b="1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052" y="97849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different kinds of brands. They are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Tommy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Hilfiger . The company loudly declared itself in 1992, having released the collection making success in the world of fashion men's clothes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Tommy Hilfiger –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компания громко заявила о себе в 1992 году , выпустив удачную одежду в мире моды , коллекцию мужской одежды.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9525" y="3831377"/>
            <a:ext cx="4762500" cy="2868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789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rBoLxXPtd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55" y="1022873"/>
            <a:ext cx="2400300" cy="3797300"/>
          </a:xfrm>
        </p:spPr>
      </p:pic>
      <p:pic>
        <p:nvPicPr>
          <p:cNvPr id="1026" name="Picture 2" descr="C:\Users\алексей\Desktop\Преза\748ILaY6WO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7010" y="223703"/>
            <a:ext cx="2857500" cy="2857500"/>
          </a:xfrm>
          <a:prstGeom prst="rect">
            <a:avLst/>
          </a:prstGeom>
          <a:noFill/>
        </p:spPr>
      </p:pic>
      <p:pic>
        <p:nvPicPr>
          <p:cNvPr id="1028" name="Picture 4" descr="https://pp.vk.me/c637623/v637623960/262a5/TWYQ25Vkjs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7290" y="222069"/>
            <a:ext cx="2835819" cy="2835819"/>
          </a:xfrm>
          <a:prstGeom prst="rect">
            <a:avLst/>
          </a:prstGeom>
          <a:noFill/>
        </p:spPr>
      </p:pic>
      <p:pic>
        <p:nvPicPr>
          <p:cNvPr id="1030" name="Picture 6" descr="https://pp.vk.me/c637623/v637623960/262b3/C3hQdaz8C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29313" y="843506"/>
            <a:ext cx="2666002" cy="4132222"/>
          </a:xfrm>
          <a:prstGeom prst="rect">
            <a:avLst/>
          </a:prstGeom>
          <a:noFill/>
        </p:spPr>
      </p:pic>
      <p:pic>
        <p:nvPicPr>
          <p:cNvPr id="1031" name="Picture 7" descr="C:\Users\алексей\Desktop\Преза\naKXlnGaR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6218" y="3249787"/>
            <a:ext cx="3046731" cy="360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01" y="212688"/>
            <a:ext cx="9404723" cy="1400530"/>
          </a:xfrm>
        </p:spPr>
        <p:txBody>
          <a:bodyPr/>
          <a:lstStyle/>
          <a:p>
            <a:r>
              <a:rPr lang="en-US" sz="5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 Island</a:t>
            </a:r>
            <a:endParaRPr lang="ru-RU" sz="5400" b="1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012" y="1016598"/>
            <a:ext cx="8946541" cy="4195481"/>
          </a:xfrm>
        </p:spPr>
        <p:txBody>
          <a:bodyPr/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 Island appeared in 1982. His are football fans and hooligans, but now the brand is most teenagers, even knowing that the brand means.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 smtClean="0"/>
              <a:t>Stone Island </a:t>
            </a:r>
            <a:r>
              <a:rPr lang="ru-RU" sz="2800" i="1" dirty="0" smtClean="0"/>
              <a:t>появился в 1982 году. Его носят футбольные фанаты и хулиганы ,но сейчас этот бренд носит большинство подростков , даже не зная что этот бренд значит. 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3002" y="4221775"/>
            <a:ext cx="4888998" cy="263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90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NfQ35SGu6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1" y="798604"/>
            <a:ext cx="3034435" cy="4195762"/>
          </a:xfrm>
        </p:spPr>
      </p:pic>
      <p:pic>
        <p:nvPicPr>
          <p:cNvPr id="30722" name="Picture 2" descr="C:\Users\алексей\Desktop\Преза\LPr0JNtMip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0986" y="770709"/>
            <a:ext cx="2161540" cy="2705870"/>
          </a:xfrm>
          <a:prstGeom prst="rect">
            <a:avLst/>
          </a:prstGeom>
          <a:noFill/>
        </p:spPr>
      </p:pic>
      <p:pic>
        <p:nvPicPr>
          <p:cNvPr id="30723" name="Picture 3" descr="C:\Users\алексей\Desktop\Преза\fdpUjBpGn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3" y="757646"/>
            <a:ext cx="2558024" cy="2717073"/>
          </a:xfrm>
          <a:prstGeom prst="rect">
            <a:avLst/>
          </a:prstGeom>
          <a:noFill/>
        </p:spPr>
      </p:pic>
      <p:pic>
        <p:nvPicPr>
          <p:cNvPr id="30724" name="Picture 4" descr="C:\Users\алексей\Desktop\Преза\I1rbhxVgoa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6343" y="3474721"/>
            <a:ext cx="4637314" cy="3050424"/>
          </a:xfrm>
          <a:prstGeom prst="rect">
            <a:avLst/>
          </a:prstGeom>
          <a:noFill/>
        </p:spPr>
      </p:pic>
      <p:pic>
        <p:nvPicPr>
          <p:cNvPr id="30726" name="Picture 6" descr="http://starfashion.ru/data/big/img_0222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9953" y="757647"/>
            <a:ext cx="3112664" cy="4336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91" y="292698"/>
            <a:ext cx="9404723" cy="1400530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Гоша </a:t>
            </a:r>
            <a:r>
              <a:rPr lang="ru-RU" sz="48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Рубчинский</a:t>
            </a:r>
            <a:endParaRPr lang="ru-RU" sz="4800" b="1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32" y="130996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designer of street clothes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presented a collection of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“Sunrise”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дизайнер уличной одежды. Представил коллекцию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«Рассвет"и «Раб»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1023" y="2429632"/>
            <a:ext cx="4105613" cy="4105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027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okEsjOpyx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9952" y="2431462"/>
            <a:ext cx="2730585" cy="4195762"/>
          </a:xfrm>
        </p:spPr>
      </p:pic>
      <p:pic>
        <p:nvPicPr>
          <p:cNvPr id="29698" name="Picture 2" descr="C:\Users\алексей\Desktop\Преза\eSS1NJ5WO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309" y="547482"/>
            <a:ext cx="2727960" cy="3214621"/>
          </a:xfrm>
          <a:prstGeom prst="rect">
            <a:avLst/>
          </a:prstGeom>
          <a:noFill/>
        </p:spPr>
      </p:pic>
      <p:pic>
        <p:nvPicPr>
          <p:cNvPr id="29699" name="Picture 3" descr="C:\Users\алексей\Desktop\Преза\eZu-WoO_9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2096" y="537211"/>
            <a:ext cx="2857500" cy="2857500"/>
          </a:xfrm>
          <a:prstGeom prst="rect">
            <a:avLst/>
          </a:prstGeom>
          <a:noFill/>
        </p:spPr>
      </p:pic>
      <p:pic>
        <p:nvPicPr>
          <p:cNvPr id="29700" name="Picture 4" descr="C:\Users\алексей\Desktop\Преза\jGVPZGLBUH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74183" y="2612571"/>
            <a:ext cx="2795452" cy="386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21" y="258408"/>
            <a:ext cx="9404723" cy="1400530"/>
          </a:xfrm>
        </p:spPr>
        <p:txBody>
          <a:bodyPr/>
          <a:lstStyle/>
          <a:p>
            <a:r>
              <a:rPr lang="en-US" sz="5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North Face</a:t>
            </a:r>
            <a:endParaRPr lang="ru-RU" sz="5400" b="1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92" y="130996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Douglas Tomkins opened a store The North Face in San Francisco with his wife. This garment is designed for recreational sports. This brand produces as well as men's and women's clothing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Дуглас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Томкинс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открыл магазин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Сан-Франциско со своей женой . Эта одежда предназначена для спортивного отдыха. Этот бренд производит как и мужскую ,так и женскую одежду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3038" y="3300438"/>
            <a:ext cx="3328962" cy="332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3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</TotalTime>
  <Words>375</Words>
  <Application>Microsoft Office PowerPoint</Application>
  <PresentationFormat>Произвольный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Youth style</vt:lpstr>
      <vt:lpstr>Слайд 2</vt:lpstr>
      <vt:lpstr>Tommy Hilfiger</vt:lpstr>
      <vt:lpstr>Слайд 4</vt:lpstr>
      <vt:lpstr>Stone Island</vt:lpstr>
      <vt:lpstr>Слайд 6</vt:lpstr>
      <vt:lpstr>Гоша Рубчинский</vt:lpstr>
      <vt:lpstr>Слайд 8</vt:lpstr>
      <vt:lpstr>The North Face</vt:lpstr>
      <vt:lpstr>Слайд 10</vt:lpstr>
      <vt:lpstr>In our school, prefer more Polo Ralph Lauren. А в нашей школе ,больше предпочитают Polo Ralph Lauren.</vt:lpstr>
      <vt:lpstr>Слайд 12</vt:lpstr>
      <vt:lpstr>Слайд 13</vt:lpstr>
      <vt:lpstr>Мы провели опрос среди учащихся нашей школы(опрошено70 человек): Какой стиль одежды вам нравится больше носить в школе?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style</dc:title>
  <dc:creator>Tini</dc:creator>
  <cp:lastModifiedBy>Учитель</cp:lastModifiedBy>
  <cp:revision>25</cp:revision>
  <dcterms:created xsi:type="dcterms:W3CDTF">2016-12-06T15:43:53Z</dcterms:created>
  <dcterms:modified xsi:type="dcterms:W3CDTF">2017-04-25T09:55:03Z</dcterms:modified>
</cp:coreProperties>
</file>