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8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3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34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0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3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47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6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0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3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1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9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55C8E-9898-4D02-AC03-56CD9EB0597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530C9-6A16-4BBA-8DFF-59FAC86F9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63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09789" y="134805"/>
            <a:ext cx="8723061" cy="6450353"/>
            <a:chOff x="309789" y="134805"/>
            <a:chExt cx="8723061" cy="645035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43604" y="134805"/>
              <a:ext cx="8689246" cy="6450353"/>
              <a:chOff x="343604" y="134805"/>
              <a:chExt cx="8689246" cy="6450353"/>
            </a:xfrm>
          </p:grpSpPr>
          <p:pic>
            <p:nvPicPr>
              <p:cNvPr id="12" name="Рисунок 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3604" y="134805"/>
                <a:ext cx="1368152" cy="1810048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1584330" y="134805"/>
                <a:ext cx="712879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Санкт-Петербургский государственный </a:t>
                </a:r>
              </a:p>
              <a:p>
                <a:pPr algn="ctr"/>
                <a:r>
                  <a:rPr lang="ru-RU" sz="2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морской технический университет</a:t>
                </a:r>
              </a:p>
              <a:p>
                <a:pPr algn="ctr"/>
                <a:r>
                  <a:rPr lang="ru-RU" sz="2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«Корабелка»</a:t>
                </a:r>
                <a:endParaRPr lang="ru-RU" sz="2800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99688" y="3123550"/>
                <a:ext cx="68407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12  ноября</a:t>
                </a:r>
                <a:r>
                  <a:rPr lang="ru-RU" sz="24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32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в </a:t>
                </a:r>
                <a:r>
                  <a:rPr lang="ru-RU" sz="4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16.00</a:t>
                </a:r>
                <a:r>
                  <a:rPr lang="ru-RU" sz="4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6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часов</a:t>
                </a:r>
                <a:r>
                  <a:rPr lang="ru-RU" sz="24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4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4800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24612" y="2079137"/>
                <a:ext cx="828850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4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День открытых дверей</a:t>
                </a:r>
                <a:endParaRPr lang="ru-RU" sz="6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09727" y="5877272"/>
                <a:ext cx="862312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По адресу: Ленинский пр., д.101, ауд. 115</a:t>
                </a:r>
              </a:p>
              <a:p>
                <a:pPr algn="ctr"/>
                <a:r>
                  <a:rPr lang="ru-RU" sz="2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Тел. </a:t>
                </a:r>
                <a:r>
                  <a:rPr lang="ru-RU" sz="20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757-16-77</a:t>
                </a:r>
                <a:endParaRPr lang="ru-RU" sz="20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09789" y="4077072"/>
              <a:ext cx="835292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Информация о факультетах, учебном военном центре, военной кафедре, предприятиях – партнерах, </a:t>
              </a:r>
            </a:p>
            <a:p>
              <a:pPr algn="ctr"/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правилах приема в СПбГМТУ на 2017/18 учебный год. </a:t>
              </a:r>
            </a:p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Ответы на вопросы поступающих.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76518" y="1519799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приглашает на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311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</cp:lastModifiedBy>
  <cp:revision>18</cp:revision>
  <cp:lastPrinted>2016-09-27T06:22:47Z</cp:lastPrinted>
  <dcterms:created xsi:type="dcterms:W3CDTF">2015-12-18T10:26:30Z</dcterms:created>
  <dcterms:modified xsi:type="dcterms:W3CDTF">2016-11-22T15:45:57Z</dcterms:modified>
</cp:coreProperties>
</file>