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9456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46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9FC956-4A96-48A8-9DD9-D5C4BB5E5A45}" type="datetimeFigureOut">
              <a:rPr lang="ru-RU" smtClean="0"/>
              <a:pPr/>
              <a:t>23.11.2011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61865E-1E46-4F73-B9AA-68C39F76144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8A450-073F-4274-8963-05F07DE89A22}" type="datetimeFigureOut">
              <a:rPr lang="ru-RU" smtClean="0"/>
              <a:pPr/>
              <a:t>23.11.2011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6C7C112-54F3-4E3C-B3E6-14267729127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8A450-073F-4274-8963-05F07DE89A22}" type="datetimeFigureOut">
              <a:rPr lang="ru-RU" smtClean="0"/>
              <a:pPr/>
              <a:t>23.11.2011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7C112-54F3-4E3C-B3E6-1426772912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C6C7C112-54F3-4E3C-B3E6-14267729127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8A450-073F-4274-8963-05F07DE89A22}" type="datetimeFigureOut">
              <a:rPr lang="ru-RU" smtClean="0"/>
              <a:pPr/>
              <a:t>23.11.2011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8A450-073F-4274-8963-05F07DE89A22}" type="datetimeFigureOut">
              <a:rPr lang="ru-RU" smtClean="0"/>
              <a:pPr/>
              <a:t>23.11.2011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C6C7C112-54F3-4E3C-B3E6-14267729127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8A450-073F-4274-8963-05F07DE89A22}" type="datetimeFigureOut">
              <a:rPr lang="ru-RU" smtClean="0"/>
              <a:pPr/>
              <a:t>23.11.2011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6C7C112-54F3-4E3C-B3E6-14267729127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AA38A450-073F-4274-8963-05F07DE89A22}" type="datetimeFigureOut">
              <a:rPr lang="ru-RU" smtClean="0"/>
              <a:pPr/>
              <a:t>23.11.2011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7C112-54F3-4E3C-B3E6-14267729127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8A450-073F-4274-8963-05F07DE89A22}" type="datetimeFigureOut">
              <a:rPr lang="ru-RU" smtClean="0"/>
              <a:pPr/>
              <a:t>23.11.2011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C6C7C112-54F3-4E3C-B3E6-14267729127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8A450-073F-4274-8963-05F07DE89A22}" type="datetimeFigureOut">
              <a:rPr lang="ru-RU" smtClean="0"/>
              <a:pPr/>
              <a:t>23.11.2011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C6C7C112-54F3-4E3C-B3E6-1426772912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8A450-073F-4274-8963-05F07DE89A22}" type="datetimeFigureOut">
              <a:rPr lang="ru-RU" smtClean="0"/>
              <a:pPr/>
              <a:t>23.11.2011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6C7C112-54F3-4E3C-B3E6-1426772912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6C7C112-54F3-4E3C-B3E6-14267729127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8A450-073F-4274-8963-05F07DE89A22}" type="datetimeFigureOut">
              <a:rPr lang="ru-RU" smtClean="0"/>
              <a:pPr/>
              <a:t>23.11.2011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C6C7C112-54F3-4E3C-B3E6-14267729127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AA38A450-073F-4274-8963-05F07DE89A22}" type="datetimeFigureOut">
              <a:rPr lang="ru-RU" smtClean="0"/>
              <a:pPr/>
              <a:t>23.11.2011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6000">
              <a:srgbClr val="FFFFFF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AA38A450-073F-4274-8963-05F07DE89A22}" type="datetimeFigureOut">
              <a:rPr lang="ru-RU" smtClean="0"/>
              <a:pPr/>
              <a:t>23.11.2011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6C7C112-54F3-4E3C-B3E6-14267729127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072074"/>
            <a:ext cx="6700862" cy="566726"/>
          </a:xfrm>
        </p:spPr>
        <p:txBody>
          <a:bodyPr>
            <a:normAutofit/>
          </a:bodyPr>
          <a:lstStyle/>
          <a:p>
            <a:pPr algn="r"/>
            <a:r>
              <a:rPr lang="ru-RU" b="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Педагог-психолог: </a:t>
            </a:r>
            <a:r>
              <a:rPr lang="ru-RU" b="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Мординсон</a:t>
            </a:r>
            <a:r>
              <a:rPr lang="ru-RU" b="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Н.В.</a:t>
            </a:r>
            <a:endParaRPr lang="ru-RU" b="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484784"/>
            <a:ext cx="7772400" cy="2664295"/>
          </a:xfrm>
        </p:spPr>
        <p:txBody>
          <a:bodyPr>
            <a:normAutofit/>
          </a:bodyPr>
          <a:lstStyle/>
          <a:p>
            <a:r>
              <a:rPr lang="ru-RU" sz="5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Психологическая подготовка выпускников </a:t>
            </a:r>
            <a:br>
              <a:rPr lang="ru-RU" sz="5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 успешной сдаче ЕГЭ</a:t>
            </a:r>
            <a:endParaRPr lang="ru-RU" sz="54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332656"/>
            <a:ext cx="8534400" cy="864096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Подготовительный этап</a:t>
            </a:r>
            <a:endParaRPr lang="ru-RU" sz="40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700808"/>
            <a:ext cx="8503920" cy="3384376"/>
          </a:xfrm>
        </p:spPr>
        <p:txBody>
          <a:bodyPr>
            <a:normAutofit lnSpcReduction="10000"/>
          </a:bodyPr>
          <a:lstStyle/>
          <a:p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Диагностика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исследование психологического состояния учащихся для своевременного определения уровня сопротивляемости стрессу.</a:t>
            </a:r>
          </a:p>
          <a:p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Консультирование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учащихся и родителей по результатам проведённой диагностики.</a:t>
            </a:r>
          </a:p>
          <a:p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Пробные работы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предварительное определение уровня знаний учащихся по предмету (балл).</a:t>
            </a:r>
          </a:p>
          <a:p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Беседы с учителями-предметниками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определение реакции учащихся на полученные результаты (метод наблюдения).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Результаты диагностики</a:t>
            </a:r>
            <a:endParaRPr lang="ru-RU" sz="3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124744"/>
            <a:ext cx="8503920" cy="4974304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Страх ситуации проверки знаний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негативное отношение и переживание тревоги в ситуациях проверки знаний, достижений, возможностей).</a:t>
            </a:r>
          </a:p>
          <a:p>
            <a:pPr lvl="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Страх не соответствовать ожиданиям окружающих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(ориентация на значимость других в оценке своих результатов, поступков и мыслей, тревога по поводу оценок, даваемых окружающими, ожидание негативных оценок).</a:t>
            </a:r>
          </a:p>
          <a:p>
            <a:pPr lvl="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Страх самовыражения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(негативные эмоциональные переживания ситуаций, сопряженных с необходимостью самораскрытия, предъявления себя другим, демонстрации своих возможностей).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Группа риска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дети, с низкой сопротивляемостью к стрессовым ситуациям.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Проведение тренинга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для учащихся «Психологическое преодоление стресса», который проходит в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III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этапа – ноябрь, январь и апрель.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Рекомендации педагогам-предметникам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plus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Результаты пробных работ</a:t>
            </a:r>
            <a:endParaRPr lang="ru-RU" sz="40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00174"/>
            <a:ext cx="8503920" cy="4857784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Переход от оценивания знаний учителем к оценке компьютера.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Полученный результат не соответствует ожидаемому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(полученный балл ниже, чем хотелось).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Снижение самооценки учащихся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(как следствие полученных результатов).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Растерянность родителей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(паника, не понимание, чем и как помочь).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Опыт и уверенность педагога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(поддержка учащихся и родителей)</a:t>
            </a:r>
            <a:endParaRPr lang="ru-RU" sz="2800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Рекомендации педагогам</a:t>
            </a:r>
            <a:endParaRPr lang="ru-RU" sz="40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1196752"/>
            <a:ext cx="8503920" cy="5256584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Заблаговременное ознакомление с правилами и процедурой экзамена.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Настрой учащихся на успех.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Отработка пробелов в знаниях.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Постановка определённой цели каждому из учащихся, которая ему под силу.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Тематические родительские собрания, индивидуальные беседы с учащимися и родителями.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Изменение отношения учащихся к пробному ЕГЭ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(относиться как к «тренажёру» и способу выявить пробелы в знаниях)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Аргументы и факты</a:t>
            </a:r>
            <a:endParaRPr lang="ru-RU" sz="40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124744"/>
            <a:ext cx="8503920" cy="5040560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Неполноценная информированность родителей -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беседа с детьми на разных языках.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ЕГЭ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это новый вид экзамена для родителей, а не для детей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Каждому, кто учился в школе по силам сдать ЕГЭ -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все задания составлены на основе школьной программы.</a:t>
            </a:r>
            <a:endParaRPr lang="ru-RU" sz="30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Выбор ВУЗа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это диалог «двоих».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Поиск информации по выбору профессии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 помощью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школы,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СМИ,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телевидения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Интернета (интересоваться рынком труда, факультетами ВУЗов и условиями поступления).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Использовать ЕГЭ прошлых лет -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начиная с 10 класса, для правильного выбора предметов сдачи ЕГЭ в 11 классе.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208</TotalTime>
  <Words>374</Words>
  <Application>Microsoft Office PowerPoint</Application>
  <PresentationFormat>Экран (4:3)</PresentationFormat>
  <Paragraphs>35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Официальная</vt:lpstr>
      <vt:lpstr>Психологическая подготовка выпускников  к успешной сдаче ЕГЭ</vt:lpstr>
      <vt:lpstr>Подготовительный этап</vt:lpstr>
      <vt:lpstr>Результаты диагностики</vt:lpstr>
      <vt:lpstr>Результаты пробных работ</vt:lpstr>
      <vt:lpstr>Рекомендации педагогам</vt:lpstr>
      <vt:lpstr>Аргументы и факты</vt:lpstr>
    </vt:vector>
  </TitlesOfParts>
  <Company>моу сош№2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Психологическая подготовка выпускников  к успешной сдаче ЕГЭ</dc:title>
  <dc:creator>психолог</dc:creator>
  <cp:lastModifiedBy>user</cp:lastModifiedBy>
  <cp:revision>23</cp:revision>
  <dcterms:created xsi:type="dcterms:W3CDTF">2011-11-22T10:53:03Z</dcterms:created>
  <dcterms:modified xsi:type="dcterms:W3CDTF">2011-11-23T17:48:35Z</dcterms:modified>
</cp:coreProperties>
</file>