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word/document.xml" ContentType="application/vnd.openxmlformats-officedocument.wordprocessingml.document.main+xml"/>
  <Override PartName="/word/styles.xml" ContentType="application/vnd.openxmlformats-officedocument.wordprocessingml.styles+xml"/>
  <Override PartName="/docProps/app.xml" ContentType="application/vnd.openxmlformats-officedocument.extended-properties+xml"/>
  <Override PartName="/word/settings.xml" ContentType="application/vnd.openxmlformats-officedocument.wordprocessingml.settings+xml"/>
  <Override PartName="/word/theme/theme1.xml" ContentType="application/vnd.openxmlformats-officedocument.theme+xml"/>
  <Override PartName="/word/fontTable.xml" ContentType="application/vnd.openxmlformats-officedocument.wordprocessingml.fontTable+xml"/>
  <Override PartName="/word/webSettings.xml" ContentType="application/vnd.openxmlformats-officedocument.wordprocessingml.webSetting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word/document.xml"/></Relationships>
</file>

<file path=word/document.xml><?xml version="1.0" encoding="utf-8"?>
<w:document xmlns:ve="http://schemas.openxmlformats.org/markup-compatibility/2006" xmlns:o="urn:schemas-microsoft-com:office:office" xmlns:r="http://schemas.openxmlformats.org/officeDocument/2006/relationships" xmlns:m="http://schemas.openxmlformats.org/officeDocument/2006/math" xmlns:v="urn:schemas-microsoft-com:vml" xmlns:wp="http://schemas.openxmlformats.org/drawingml/2006/wordprocessingDrawing" xmlns:w10="urn:schemas-microsoft-com:office:word" xmlns:w="http://schemas.openxmlformats.org/wordprocessingml/2006/main" xmlns:wne="http://schemas.microsoft.com/office/word/2006/wordml">
  <w:body>
    <w:p w:rsidR="00601B61" w:rsidRDefault="00601B61" w:rsidP="00601B61">
      <w:pPr>
        <w:tabs>
          <w:tab w:val="left" w:pos="1540"/>
        </w:tabs>
        <w:rPr>
          <w:rFonts w:ascii="Times New Roman" w:hAnsi="Times New Roman" w:cs="Times New Roman"/>
          <w:sz w:val="44"/>
          <w:szCs w:val="44"/>
        </w:rPr>
      </w:pPr>
      <w:r>
        <w:tab/>
      </w:r>
      <w:r w:rsidRPr="00601B61">
        <w:rPr>
          <w:rFonts w:ascii="Times New Roman" w:hAnsi="Times New Roman" w:cs="Times New Roman"/>
          <w:sz w:val="44"/>
          <w:szCs w:val="44"/>
          <w:highlight w:val="yellow"/>
        </w:rPr>
        <w:t>СРОКИ ПРОВЕДЕНИЯ ИСИ</w:t>
      </w:r>
    </w:p>
    <w:p w:rsidR="00601B61" w:rsidRDefault="00601B61" w:rsidP="00601B61">
      <w:pPr>
        <w:rPr>
          <w:rFonts w:ascii="Times New Roman" w:hAnsi="Times New Roman" w:cs="Times New Roman"/>
          <w:sz w:val="44"/>
          <w:szCs w:val="44"/>
        </w:rPr>
      </w:pPr>
      <w:r>
        <w:rPr>
          <w:rFonts w:ascii="Times New Roman" w:hAnsi="Times New Roman" w:cs="Times New Roman"/>
          <w:sz w:val="44"/>
          <w:szCs w:val="44"/>
        </w:rPr>
        <w:t>Первая среда декабря, февраля, мая:</w:t>
      </w:r>
    </w:p>
    <w:p w:rsidR="006A3604" w:rsidRDefault="00601B61" w:rsidP="00601B61">
      <w:pPr>
        <w:rPr>
          <w:rFonts w:ascii="Times New Roman" w:hAnsi="Times New Roman" w:cs="Times New Roman"/>
          <w:sz w:val="44"/>
          <w:szCs w:val="44"/>
        </w:rPr>
      </w:pPr>
      <w:r>
        <w:rPr>
          <w:rFonts w:ascii="Times New Roman" w:hAnsi="Times New Roman" w:cs="Times New Roman"/>
          <w:sz w:val="44"/>
          <w:szCs w:val="44"/>
        </w:rPr>
        <w:t>6 декабря</w:t>
      </w:r>
    </w:p>
    <w:p w:rsidR="00601B61" w:rsidRDefault="00601B61" w:rsidP="00601B61">
      <w:pPr>
        <w:rPr>
          <w:rFonts w:ascii="Times New Roman" w:hAnsi="Times New Roman" w:cs="Times New Roman"/>
          <w:sz w:val="44"/>
          <w:szCs w:val="44"/>
        </w:rPr>
      </w:pPr>
      <w:r>
        <w:rPr>
          <w:rFonts w:ascii="Times New Roman" w:hAnsi="Times New Roman" w:cs="Times New Roman"/>
          <w:sz w:val="44"/>
          <w:szCs w:val="44"/>
        </w:rPr>
        <w:t>7 февраля</w:t>
      </w:r>
    </w:p>
    <w:p w:rsidR="00601B61" w:rsidRPr="00601B61" w:rsidRDefault="00601B61" w:rsidP="00601B61">
      <w:pPr>
        <w:rPr>
          <w:rFonts w:ascii="Times New Roman" w:hAnsi="Times New Roman" w:cs="Times New Roman"/>
          <w:sz w:val="44"/>
          <w:szCs w:val="44"/>
        </w:rPr>
      </w:pPr>
      <w:r>
        <w:rPr>
          <w:rFonts w:ascii="Times New Roman" w:hAnsi="Times New Roman" w:cs="Times New Roman"/>
          <w:sz w:val="44"/>
          <w:szCs w:val="44"/>
        </w:rPr>
        <w:t>16 мая</w:t>
      </w:r>
    </w:p>
    <w:sectPr w:rsidR="00601B61" w:rsidRPr="00601B61" w:rsidSect="00713DB1">
      <w:pgSz w:w="11906" w:h="16838"/>
      <w:pgMar w:top="1134" w:right="850" w:bottom="1134" w:left="1701" w:header="708" w:footer="708" w:gutter="0"/>
      <w:cols w:space="708"/>
      <w:docGrid w:linePitch="360"/>
    </w:sectPr>
  </w:body>
</w:document>
</file>

<file path=word/fontTable.xml><?xml version="1.0" encoding="utf-8"?>
<w:fonts xmlns:r="http://schemas.openxmlformats.org/officeDocument/2006/relationships" xmlns:w="http://schemas.openxmlformats.org/wordprocessingml/2006/main">
  <w:font w:name="Calibri">
    <w:panose1 w:val="020F0502020204030204"/>
    <w:charset w:val="CC"/>
    <w:family w:val="swiss"/>
    <w:pitch w:val="variable"/>
    <w:sig w:usb0="E00002FF" w:usb1="4000ACFF" w:usb2="00000001" w:usb3="00000000" w:csb0="0000019F" w:csb1="00000000"/>
  </w:font>
  <w:font w:name="Times New Roman">
    <w:panose1 w:val="02020603050405020304"/>
    <w:charset w:val="CC"/>
    <w:family w:val="roman"/>
    <w:pitch w:val="variable"/>
    <w:sig w:usb0="E0002EFF" w:usb1="C0007843" w:usb2="00000009" w:usb3="00000000" w:csb0="000001FF" w:csb1="00000000"/>
  </w:font>
  <w:font w:name="Cambria">
    <w:panose1 w:val="02040503050406030204"/>
    <w:charset w:val="CC"/>
    <w:family w:val="roman"/>
    <w:pitch w:val="variable"/>
    <w:sig w:usb0="E00002FF" w:usb1="400004FF" w:usb2="00000000" w:usb3="00000000" w:csb0="0000019F" w:csb1="00000000"/>
  </w:font>
</w:fonts>
</file>

<file path=word/settings.xml><?xml version="1.0" encoding="utf-8"?>
<w:settings xmlns:o="urn:schemas-microsoft-com:office:office" xmlns:r="http://schemas.openxmlformats.org/officeDocument/2006/relationships" xmlns:m="http://schemas.openxmlformats.org/officeDocument/2006/math" xmlns:v="urn:schemas-microsoft-com:vml" xmlns:w10="urn:schemas-microsoft-com:office:word" xmlns:w="http://schemas.openxmlformats.org/wordprocessingml/2006/main" xmlns:sl="http://schemas.openxmlformats.org/schemaLibrary/2006/main">
  <w:zoom w:percent="100"/>
  <w:proofState w:spelling="clean" w:grammar="clean"/>
  <w:defaultTabStop w:val="708"/>
  <w:characterSpacingControl w:val="doNotCompress"/>
  <w:compat/>
  <w:rsids>
    <w:rsidRoot w:val="00601B61"/>
    <w:rsid w:val="00601B61"/>
    <w:rsid w:val="00713DB1"/>
    <w:rsid w:val="0075778C"/>
    <w:rsid w:val="00A30779"/>
  </w:rsids>
  <m:mathPr>
    <m:mathFont m:val="Cambria Math"/>
    <m:brkBin m:val="before"/>
    <m:brkBinSub m:val="--"/>
    <m:smallFrac m:val="off"/>
    <m:dispDef/>
    <m:lMargin m:val="0"/>
    <m:rMargin m:val="0"/>
    <m:defJc m:val="centerGroup"/>
    <m:wrapIndent m:val="1440"/>
    <m:intLim m:val="subSup"/>
    <m:naryLim m:val="undOvr"/>
  </m:mathPr>
  <w:themeFontLang w:val="ru-RU"/>
  <w:clrSchemeMapping w:bg1="light1" w:t1="dark1" w:bg2="light2" w:t2="dark2" w:accent1="accent1" w:accent2="accent2" w:accent3="accent3" w:accent4="accent4" w:accent5="accent5" w:accent6="accent6" w:hyperlink="hyperlink" w:followedHyperlink="followedHyperlink"/>
  <w:shapeDefaults>
    <o:shapedefaults v:ext="edit" spidmax="2050"/>
    <o:shapelayout v:ext="edit">
      <o:idmap v:ext="edit" data="1"/>
    </o:shapelayout>
  </w:shapeDefaults>
  <w:decimalSymbol w:val=","/>
  <w:listSeparator w:val=";"/>
</w:settings>
</file>

<file path=word/styles.xml><?xml version="1.0" encoding="utf-8"?>
<w:styles xmlns:r="http://schemas.openxmlformats.org/officeDocument/2006/relationships" xmlns:w="http://schemas.openxmlformats.org/wordprocessingml/2006/main">
  <w:docDefaults>
    <w:rPrDefault>
      <w:rPr>
        <w:rFonts w:asciiTheme="minorHAnsi" w:eastAsiaTheme="minorHAnsi" w:hAnsiTheme="minorHAnsi" w:cstheme="minorBidi"/>
        <w:sz w:val="22"/>
        <w:szCs w:val="22"/>
        <w:lang w:val="ru-RU" w:eastAsia="en-US" w:bidi="ar-SA"/>
      </w:rPr>
    </w:rPrDefault>
    <w:pPrDefault>
      <w:pPr>
        <w:spacing w:after="200" w:line="276" w:lineRule="auto"/>
      </w:pPr>
    </w:pPrDefault>
  </w:docDefaults>
  <w:latentStyles w:defLockedState="0" w:defUIPriority="99" w:defSemiHidden="1" w:defUnhideWhenUsed="1" w:defQFormat="0" w:count="267">
    <w:lsdException w:name="Normal" w:semiHidden="0" w:uiPriority="0" w:unhideWhenUsed="0" w:qFormat="1"/>
    <w:lsdException w:name="heading 1" w:semiHidden="0" w:uiPriority="9" w:unhideWhenUsed="0" w:qFormat="1"/>
    <w:lsdException w:name="heading 2" w:uiPriority="9" w:qFormat="1"/>
    <w:lsdException w:name="heading 3" w:uiPriority="9" w:qFormat="1"/>
    <w:lsdException w:name="heading 4" w:uiPriority="9" w:qFormat="1"/>
    <w:lsdException w:name="heading 5" w:uiPriority="9" w:qFormat="1"/>
    <w:lsdException w:name="heading 6" w:uiPriority="9" w:qFormat="1"/>
    <w:lsdException w:name="heading 7" w:uiPriority="9" w:qFormat="1"/>
    <w:lsdException w:name="heading 8" w:uiPriority="9" w:qFormat="1"/>
    <w:lsdException w:name="heading 9" w:uiPriority="9" w:qFormat="1"/>
    <w:lsdException w:name="toc 1" w:uiPriority="39"/>
    <w:lsdException w:name="toc 2" w:uiPriority="39"/>
    <w:lsdException w:name="toc 3" w:uiPriority="39"/>
    <w:lsdException w:name="toc 4" w:uiPriority="39"/>
    <w:lsdException w:name="toc 5" w:uiPriority="39"/>
    <w:lsdException w:name="toc 6" w:uiPriority="39"/>
    <w:lsdException w:name="toc 7" w:uiPriority="39"/>
    <w:lsdException w:name="toc 8" w:uiPriority="39"/>
    <w:lsdException w:name="toc 9" w:uiPriority="39"/>
    <w:lsdException w:name="caption" w:uiPriority="35" w:qFormat="1"/>
    <w:lsdException w:name="Title" w:semiHidden="0" w:uiPriority="10" w:unhideWhenUsed="0" w:qFormat="1"/>
    <w:lsdException w:name="Default Paragraph Font" w:uiPriority="1"/>
    <w:lsdException w:name="Subtitle" w:semiHidden="0" w:uiPriority="11" w:unhideWhenUsed="0" w:qFormat="1"/>
    <w:lsdException w:name="Strong" w:semiHidden="0" w:uiPriority="22" w:unhideWhenUsed="0" w:qFormat="1"/>
    <w:lsdException w:name="Emphasis" w:semiHidden="0" w:uiPriority="20" w:unhideWhenUsed="0" w:qFormat="1"/>
    <w:lsdException w:name="Table Grid" w:semiHidden="0" w:uiPriority="59" w:unhideWhenUsed="0"/>
    <w:lsdException w:name="Placeholder Text" w:unhideWhenUsed="0"/>
    <w:lsdException w:name="No Spacing" w:semiHidden="0" w:uiPriority="1" w:unhideWhenUsed="0" w:qFormat="1"/>
    <w:lsdException w:name="Light Shading" w:semiHidden="0" w:uiPriority="60" w:unhideWhenUsed="0"/>
    <w:lsdException w:name="Light List" w:semiHidden="0" w:uiPriority="61" w:unhideWhenUsed="0"/>
    <w:lsdException w:name="Light Grid" w:semiHidden="0" w:uiPriority="62" w:unhideWhenUsed="0"/>
    <w:lsdException w:name="Medium Shading 1" w:semiHidden="0" w:uiPriority="63" w:unhideWhenUsed="0"/>
    <w:lsdException w:name="Medium Shading 2" w:semiHidden="0" w:uiPriority="64" w:unhideWhenUsed="0"/>
    <w:lsdException w:name="Medium List 1" w:semiHidden="0" w:uiPriority="65" w:unhideWhenUsed="0"/>
    <w:lsdException w:name="Medium List 2" w:semiHidden="0" w:uiPriority="66" w:unhideWhenUsed="0"/>
    <w:lsdException w:name="Medium Grid 1" w:semiHidden="0" w:uiPriority="67" w:unhideWhenUsed="0"/>
    <w:lsdException w:name="Medium Grid 2" w:semiHidden="0" w:uiPriority="68" w:unhideWhenUsed="0"/>
    <w:lsdException w:name="Medium Grid 3" w:semiHidden="0" w:uiPriority="69" w:unhideWhenUsed="0"/>
    <w:lsdException w:name="Dark List" w:semiHidden="0" w:uiPriority="70" w:unhideWhenUsed="0"/>
    <w:lsdException w:name="Colorful Shading" w:semiHidden="0" w:uiPriority="71" w:unhideWhenUsed="0"/>
    <w:lsdException w:name="Colorful List" w:semiHidden="0" w:uiPriority="72" w:unhideWhenUsed="0"/>
    <w:lsdException w:name="Colorful Grid" w:semiHidden="0" w:uiPriority="73" w:unhideWhenUsed="0"/>
    <w:lsdException w:name="Light Shading Accent 1" w:semiHidden="0" w:uiPriority="60" w:unhideWhenUsed="0"/>
    <w:lsdException w:name="Light List Accent 1" w:semiHidden="0" w:uiPriority="61" w:unhideWhenUsed="0"/>
    <w:lsdException w:name="Light Grid Accent 1" w:semiHidden="0" w:uiPriority="62" w:unhideWhenUsed="0"/>
    <w:lsdException w:name="Medium Shading 1 Accent 1" w:semiHidden="0" w:uiPriority="63" w:unhideWhenUsed="0"/>
    <w:lsdException w:name="Medium Shading 2 Accent 1" w:semiHidden="0" w:uiPriority="64" w:unhideWhenUsed="0"/>
    <w:lsdException w:name="Medium List 1 Accent 1" w:semiHidden="0" w:uiPriority="65" w:unhideWhenUsed="0"/>
    <w:lsdException w:name="Revision" w:unhideWhenUsed="0"/>
    <w:lsdException w:name="List Paragraph" w:semiHidden="0" w:uiPriority="34" w:unhideWhenUsed="0" w:qFormat="1"/>
    <w:lsdException w:name="Quote" w:semiHidden="0" w:uiPriority="29" w:unhideWhenUsed="0" w:qFormat="1"/>
    <w:lsdException w:name="Intense Quote" w:semiHidden="0" w:uiPriority="30" w:unhideWhenUsed="0" w:qFormat="1"/>
    <w:lsdException w:name="Medium List 2 Accent 1" w:semiHidden="0" w:uiPriority="66" w:unhideWhenUsed="0"/>
    <w:lsdException w:name="Medium Grid 1 Accent 1" w:semiHidden="0" w:uiPriority="67" w:unhideWhenUsed="0"/>
    <w:lsdException w:name="Medium Grid 2 Accent 1" w:semiHidden="0" w:uiPriority="68" w:unhideWhenUsed="0"/>
    <w:lsdException w:name="Medium Grid 3 Accent 1" w:semiHidden="0" w:uiPriority="69" w:unhideWhenUsed="0"/>
    <w:lsdException w:name="Dark List Accent 1" w:semiHidden="0" w:uiPriority="70" w:unhideWhenUsed="0"/>
    <w:lsdException w:name="Colorful Shading Accent 1" w:semiHidden="0" w:uiPriority="71" w:unhideWhenUsed="0"/>
    <w:lsdException w:name="Colorful List Accent 1" w:semiHidden="0" w:uiPriority="72" w:unhideWhenUsed="0"/>
    <w:lsdException w:name="Colorful Grid Accent 1" w:semiHidden="0" w:uiPriority="73" w:unhideWhenUsed="0"/>
    <w:lsdException w:name="Light Shading Accent 2" w:semiHidden="0" w:uiPriority="60" w:unhideWhenUsed="0"/>
    <w:lsdException w:name="Light List Accent 2" w:semiHidden="0" w:uiPriority="61" w:unhideWhenUsed="0"/>
    <w:lsdException w:name="Light Grid Accent 2" w:semiHidden="0" w:uiPriority="62" w:unhideWhenUsed="0"/>
    <w:lsdException w:name="Medium Shading 1 Accent 2" w:semiHidden="0" w:uiPriority="63" w:unhideWhenUsed="0"/>
    <w:lsdException w:name="Medium Shading 2 Accent 2" w:semiHidden="0" w:uiPriority="64" w:unhideWhenUsed="0"/>
    <w:lsdException w:name="Medium List 1 Accent 2" w:semiHidden="0" w:uiPriority="65" w:unhideWhenUsed="0"/>
    <w:lsdException w:name="Medium List 2 Accent 2" w:semiHidden="0" w:uiPriority="66" w:unhideWhenUsed="0"/>
    <w:lsdException w:name="Medium Grid 1 Accent 2" w:semiHidden="0" w:uiPriority="67" w:unhideWhenUsed="0"/>
    <w:lsdException w:name="Medium Grid 2 Accent 2" w:semiHidden="0" w:uiPriority="68" w:unhideWhenUsed="0"/>
    <w:lsdException w:name="Medium Grid 3 Accent 2" w:semiHidden="0" w:uiPriority="69" w:unhideWhenUsed="0"/>
    <w:lsdException w:name="Dark List Accent 2" w:semiHidden="0" w:uiPriority="70" w:unhideWhenUsed="0"/>
    <w:lsdException w:name="Colorful Shading Accent 2" w:semiHidden="0" w:uiPriority="71" w:unhideWhenUsed="0"/>
    <w:lsdException w:name="Colorful List Accent 2" w:semiHidden="0" w:uiPriority="72" w:unhideWhenUsed="0"/>
    <w:lsdException w:name="Colorful Grid Accent 2" w:semiHidden="0" w:uiPriority="73" w:unhideWhenUsed="0"/>
    <w:lsdException w:name="Light Shading Accent 3" w:semiHidden="0" w:uiPriority="60" w:unhideWhenUsed="0"/>
    <w:lsdException w:name="Light List Accent 3" w:semiHidden="0" w:uiPriority="61" w:unhideWhenUsed="0"/>
    <w:lsdException w:name="Light Grid Accent 3" w:semiHidden="0" w:uiPriority="62" w:unhideWhenUsed="0"/>
    <w:lsdException w:name="Medium Shading 1 Accent 3" w:semiHidden="0" w:uiPriority="63" w:unhideWhenUsed="0"/>
    <w:lsdException w:name="Medium Shading 2 Accent 3" w:semiHidden="0" w:uiPriority="64" w:unhideWhenUsed="0"/>
    <w:lsdException w:name="Medium List 1 Accent 3" w:semiHidden="0" w:uiPriority="65" w:unhideWhenUsed="0"/>
    <w:lsdException w:name="Medium List 2 Accent 3" w:semiHidden="0" w:uiPriority="66" w:unhideWhenUsed="0"/>
    <w:lsdException w:name="Medium Grid 1 Accent 3" w:semiHidden="0" w:uiPriority="67" w:unhideWhenUsed="0"/>
    <w:lsdException w:name="Medium Grid 2 Accent 3" w:semiHidden="0" w:uiPriority="68" w:unhideWhenUsed="0"/>
    <w:lsdException w:name="Medium Grid 3 Accent 3" w:semiHidden="0" w:uiPriority="69" w:unhideWhenUsed="0"/>
    <w:lsdException w:name="Dark List Accent 3" w:semiHidden="0" w:uiPriority="70" w:unhideWhenUsed="0"/>
    <w:lsdException w:name="Colorful Shading Accent 3" w:semiHidden="0" w:uiPriority="71" w:unhideWhenUsed="0"/>
    <w:lsdException w:name="Colorful List Accent 3" w:semiHidden="0" w:uiPriority="72" w:unhideWhenUsed="0"/>
    <w:lsdException w:name="Colorful Grid Accent 3" w:semiHidden="0" w:uiPriority="73" w:unhideWhenUsed="0"/>
    <w:lsdException w:name="Light Shading Accent 4" w:semiHidden="0" w:uiPriority="60" w:unhideWhenUsed="0"/>
    <w:lsdException w:name="Light List Accent 4" w:semiHidden="0" w:uiPriority="61" w:unhideWhenUsed="0"/>
    <w:lsdException w:name="Light Grid Accent 4" w:semiHidden="0" w:uiPriority="62" w:unhideWhenUsed="0"/>
    <w:lsdException w:name="Medium Shading 1 Accent 4" w:semiHidden="0" w:uiPriority="63" w:unhideWhenUsed="0"/>
    <w:lsdException w:name="Medium Shading 2 Accent 4" w:semiHidden="0" w:uiPriority="64" w:unhideWhenUsed="0"/>
    <w:lsdException w:name="Medium List 1 Accent 4" w:semiHidden="0" w:uiPriority="65" w:unhideWhenUsed="0"/>
    <w:lsdException w:name="Medium List 2 Accent 4" w:semiHidden="0" w:uiPriority="66" w:unhideWhenUsed="0"/>
    <w:lsdException w:name="Medium Grid 1 Accent 4" w:semiHidden="0" w:uiPriority="67" w:unhideWhenUsed="0"/>
    <w:lsdException w:name="Medium Grid 2 Accent 4" w:semiHidden="0" w:uiPriority="68" w:unhideWhenUsed="0"/>
    <w:lsdException w:name="Medium Grid 3 Accent 4" w:semiHidden="0" w:uiPriority="69" w:unhideWhenUsed="0"/>
    <w:lsdException w:name="Dark List Accent 4" w:semiHidden="0" w:uiPriority="70" w:unhideWhenUsed="0"/>
    <w:lsdException w:name="Colorful Shading Accent 4" w:semiHidden="0" w:uiPriority="71" w:unhideWhenUsed="0"/>
    <w:lsdException w:name="Colorful List Accent 4" w:semiHidden="0" w:uiPriority="72" w:unhideWhenUsed="0"/>
    <w:lsdException w:name="Colorful Grid Accent 4" w:semiHidden="0" w:uiPriority="73" w:unhideWhenUsed="0"/>
    <w:lsdException w:name="Light Shading Accent 5" w:semiHidden="0" w:uiPriority="60" w:unhideWhenUsed="0"/>
    <w:lsdException w:name="Light List Accent 5" w:semiHidden="0" w:uiPriority="61" w:unhideWhenUsed="0"/>
    <w:lsdException w:name="Light Grid Accent 5" w:semiHidden="0" w:uiPriority="62" w:unhideWhenUsed="0"/>
    <w:lsdException w:name="Medium Shading 1 Accent 5" w:semiHidden="0" w:uiPriority="63" w:unhideWhenUsed="0"/>
    <w:lsdException w:name="Medium Shading 2 Accent 5" w:semiHidden="0" w:uiPriority="64" w:unhideWhenUsed="0"/>
    <w:lsdException w:name="Medium List 1 Accent 5" w:semiHidden="0" w:uiPriority="65" w:unhideWhenUsed="0"/>
    <w:lsdException w:name="Medium List 2 Accent 5" w:semiHidden="0" w:uiPriority="66" w:unhideWhenUsed="0"/>
    <w:lsdException w:name="Medium Grid 1 Accent 5" w:semiHidden="0" w:uiPriority="67" w:unhideWhenUsed="0"/>
    <w:lsdException w:name="Medium Grid 2 Accent 5" w:semiHidden="0" w:uiPriority="68" w:unhideWhenUsed="0"/>
    <w:lsdException w:name="Medium Grid 3 Accent 5" w:semiHidden="0" w:uiPriority="69" w:unhideWhenUsed="0"/>
    <w:lsdException w:name="Dark List Accent 5" w:semiHidden="0" w:uiPriority="70" w:unhideWhenUsed="0"/>
    <w:lsdException w:name="Colorful Shading Accent 5" w:semiHidden="0" w:uiPriority="71" w:unhideWhenUsed="0"/>
    <w:lsdException w:name="Colorful List Accent 5" w:semiHidden="0" w:uiPriority="72" w:unhideWhenUsed="0"/>
    <w:lsdException w:name="Colorful Grid Accent 5" w:semiHidden="0" w:uiPriority="73" w:unhideWhenUsed="0"/>
    <w:lsdException w:name="Light Shading Accent 6" w:semiHidden="0" w:uiPriority="60" w:unhideWhenUsed="0"/>
    <w:lsdException w:name="Light List Accent 6" w:semiHidden="0" w:uiPriority="61" w:unhideWhenUsed="0"/>
    <w:lsdException w:name="Light Grid Accent 6" w:semiHidden="0" w:uiPriority="62" w:unhideWhenUsed="0"/>
    <w:lsdException w:name="Medium Shading 1 Accent 6" w:semiHidden="0" w:uiPriority="63" w:unhideWhenUsed="0"/>
    <w:lsdException w:name="Medium Shading 2 Accent 6" w:semiHidden="0" w:uiPriority="64" w:unhideWhenUsed="0"/>
    <w:lsdException w:name="Medium List 1 Accent 6" w:semiHidden="0" w:uiPriority="65" w:unhideWhenUsed="0"/>
    <w:lsdException w:name="Medium List 2 Accent 6" w:semiHidden="0" w:uiPriority="66" w:unhideWhenUsed="0"/>
    <w:lsdException w:name="Medium Grid 1 Accent 6" w:semiHidden="0" w:uiPriority="67" w:unhideWhenUsed="0"/>
    <w:lsdException w:name="Medium Grid 2 Accent 6" w:semiHidden="0" w:uiPriority="68" w:unhideWhenUsed="0"/>
    <w:lsdException w:name="Medium Grid 3 Accent 6" w:semiHidden="0" w:uiPriority="69" w:unhideWhenUsed="0"/>
    <w:lsdException w:name="Dark List Accent 6" w:semiHidden="0" w:uiPriority="70" w:unhideWhenUsed="0"/>
    <w:lsdException w:name="Colorful Shading Accent 6" w:semiHidden="0" w:uiPriority="71" w:unhideWhenUsed="0"/>
    <w:lsdException w:name="Colorful List Accent 6" w:semiHidden="0" w:uiPriority="72" w:unhideWhenUsed="0"/>
    <w:lsdException w:name="Colorful Grid Accent 6" w:semiHidden="0" w:uiPriority="73" w:unhideWhenUsed="0"/>
    <w:lsdException w:name="Subtle Emphasis" w:semiHidden="0" w:uiPriority="19" w:unhideWhenUsed="0" w:qFormat="1"/>
    <w:lsdException w:name="Intense Emphasis" w:semiHidden="0" w:uiPriority="21" w:unhideWhenUsed="0" w:qFormat="1"/>
    <w:lsdException w:name="Subtle Reference" w:semiHidden="0" w:uiPriority="31" w:unhideWhenUsed="0" w:qFormat="1"/>
    <w:lsdException w:name="Intense Reference" w:semiHidden="0" w:uiPriority="32" w:unhideWhenUsed="0" w:qFormat="1"/>
    <w:lsdException w:name="Book Title" w:semiHidden="0" w:uiPriority="33" w:unhideWhenUsed="0" w:qFormat="1"/>
    <w:lsdException w:name="Bibliography" w:uiPriority="37"/>
    <w:lsdException w:name="TOC Heading" w:uiPriority="39" w:qFormat="1"/>
  </w:latentStyles>
  <w:style w:type="paragraph" w:default="1" w:styleId="a">
    <w:name w:val="Normal"/>
    <w:qFormat/>
    <w:rsid w:val="00713DB1"/>
  </w:style>
  <w:style w:type="character" w:default="1" w:styleId="a0">
    <w:name w:val="Default Paragraph Font"/>
    <w:uiPriority w:val="1"/>
    <w:semiHidden/>
    <w:unhideWhenUsed/>
  </w:style>
  <w:style w:type="table" w:default="1" w:styleId="a1">
    <w:name w:val="Normal Table"/>
    <w:uiPriority w:val="99"/>
    <w:semiHidden/>
    <w:unhideWhenUsed/>
    <w:qFormat/>
    <w:tblPr>
      <w:tblInd w:w="0" w:type="dxa"/>
      <w:tblCellMar>
        <w:top w:w="0" w:type="dxa"/>
        <w:left w:w="108" w:type="dxa"/>
        <w:bottom w:w="0" w:type="dxa"/>
        <w:right w:w="108" w:type="dxa"/>
      </w:tblCellMar>
    </w:tblPr>
  </w:style>
  <w:style w:type="numbering" w:default="1" w:styleId="a2">
    <w:name w:val="No List"/>
    <w:uiPriority w:val="99"/>
    <w:semiHidden/>
    <w:unhideWhenUsed/>
  </w:style>
</w:styles>
</file>

<file path=word/webSettings.xml><?xml version="1.0" encoding="utf-8"?>
<w:webSettings xmlns:r="http://schemas.openxmlformats.org/officeDocument/2006/relationships" xmlns:w="http://schemas.openxmlformats.org/wordprocessingml/2006/main">
  <w:optimizeForBrowser/>
</w:webSettings>
</file>

<file path=word/_rels/document.xml.rels><?xml version="1.0" encoding="UTF-8" standalone="yes"?>
<Relationships xmlns="http://schemas.openxmlformats.org/package/2006/relationships"><Relationship Id="rId3" Type="http://schemas.openxmlformats.org/officeDocument/2006/relationships/webSettings" Target="webSettings.xml"/><Relationship Id="rId2" Type="http://schemas.openxmlformats.org/officeDocument/2006/relationships/settings" Target="settings.xml"/><Relationship Id="rId1" Type="http://schemas.openxmlformats.org/officeDocument/2006/relationships/styles" Target="styles.xml"/><Relationship Id="rId5" Type="http://schemas.openxmlformats.org/officeDocument/2006/relationships/theme" Target="theme/theme1.xml"/><Relationship Id="rId4" Type="http://schemas.openxmlformats.org/officeDocument/2006/relationships/fontTable" Target="fontTable.xml"/></Relationships>
</file>

<file path=word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Normal</Template>
  <TotalTime>2</TotalTime>
  <Pages>1</Pages>
  <Words>12</Words>
  <Characters>73</Characters>
  <Application>Microsoft Office Word</Application>
  <DocSecurity>0</DocSecurity>
  <Lines>1</Lines>
  <Paragraphs>1</Paragraphs>
  <ScaleCrop>false</ScaleCrop>
  <Company/>
  <LinksUpToDate>false</LinksUpToDate>
  <CharactersWithSpaces>84</CharactersWithSpaces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Windows User</dc:creator>
  <cp:lastModifiedBy>Windows User</cp:lastModifiedBy>
  <cp:revision>2</cp:revision>
  <dcterms:created xsi:type="dcterms:W3CDTF">2017-10-13T08:22:00Z</dcterms:created>
  <dcterms:modified xsi:type="dcterms:W3CDTF">2017-10-13T08:24:00Z</dcterms:modified>
</cp:coreProperties>
</file>